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92" r:id="rId4"/>
    <p:sldId id="303" r:id="rId5"/>
    <p:sldId id="301" r:id="rId6"/>
    <p:sldId id="257" r:id="rId7"/>
    <p:sldId id="261" r:id="rId8"/>
    <p:sldId id="274" r:id="rId9"/>
    <p:sldId id="298" r:id="rId10"/>
    <p:sldId id="258" r:id="rId11"/>
    <p:sldId id="259" r:id="rId12"/>
    <p:sldId id="278" r:id="rId13"/>
    <p:sldId id="299" r:id="rId14"/>
    <p:sldId id="300" r:id="rId15"/>
    <p:sldId id="262" r:id="rId16"/>
    <p:sldId id="272" r:id="rId17"/>
    <p:sldId id="263" r:id="rId18"/>
    <p:sldId id="264" r:id="rId19"/>
    <p:sldId id="265" r:id="rId20"/>
    <p:sldId id="266" r:id="rId21"/>
    <p:sldId id="267" r:id="rId22"/>
    <p:sldId id="268" r:id="rId23"/>
    <p:sldId id="279" r:id="rId24"/>
    <p:sldId id="270" r:id="rId25"/>
    <p:sldId id="293" r:id="rId26"/>
    <p:sldId id="294" r:id="rId27"/>
    <p:sldId id="277" r:id="rId28"/>
    <p:sldId id="276" r:id="rId29"/>
    <p:sldId id="275" r:id="rId30"/>
    <p:sldId id="269" r:id="rId31"/>
    <p:sldId id="280" r:id="rId32"/>
    <p:sldId id="281" r:id="rId33"/>
    <p:sldId id="282" r:id="rId34"/>
    <p:sldId id="283" r:id="rId35"/>
    <p:sldId id="286" r:id="rId36"/>
    <p:sldId id="291" r:id="rId37"/>
    <p:sldId id="273" r:id="rId38"/>
    <p:sldId id="290" r:id="rId39"/>
    <p:sldId id="284" r:id="rId40"/>
    <p:sldId id="287" r:id="rId41"/>
    <p:sldId id="288" r:id="rId42"/>
    <p:sldId id="285" r:id="rId43"/>
    <p:sldId id="296" r:id="rId44"/>
    <p:sldId id="297" r:id="rId45"/>
    <p:sldId id="289"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008000"/>
    <a:srgbClr val="6B3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74" autoAdjust="0"/>
  </p:normalViewPr>
  <p:slideViewPr>
    <p:cSldViewPr snapToGrid="0">
      <p:cViewPr>
        <p:scale>
          <a:sx n="150" d="100"/>
          <a:sy n="150" d="100"/>
        </p:scale>
        <p:origin x="-2630" y="-13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1658-2EF1-4876-940B-8817B6FCF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4B72-B369-4C5C-BD4A-9269254DE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8B53C-E25A-4756-8400-8E147A0AC424}"/>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B2072D58-956C-46A6-BA80-A6EC20402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8F8C5-B8F1-4922-810E-3989EBB107BB}"/>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7085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3A74-8102-426F-8DD3-BF0652153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2B609B-3D06-4F24-B4A2-CCB4BEC28A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3CFB5-F0B3-42B5-8704-39D47E0FF447}"/>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9BDF44F2-3302-407A-9606-9E429BE07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6494-570E-4682-9165-341F8654A2C5}"/>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12409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7D32-4552-46FA-A7D9-9084EFA7A9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2694C6-4D4B-4579-8CCC-BBAC5A48AD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9A3C3-BC23-4145-B54C-06065B2C68A3}"/>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D66B3F72-D323-4E67-BC43-2A5981CE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917D5-D514-467E-9392-94A36E9760D9}"/>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2182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F868-51D5-4944-97F6-16162C7D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B4B74-A678-4843-A896-8D1D7992C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97CD1-9B5B-49C1-BFBA-A4611BDB7717}"/>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BA14EB37-B187-43AB-8A1B-268F23A5B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046D-516C-4D25-999D-3D22C4C2994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67015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3F1-B8C2-403B-B767-01970617D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1223-72F5-473B-A525-CCC3EB60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55C201-A1C0-4C95-89D1-7310A45F4E70}"/>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DD46A6F7-44FA-4764-96B5-F78A688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4243E-CC0D-420E-8427-D1B0101A1706}"/>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06113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580B-5FFD-4ADD-BBAB-339A75839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1EA2-BF85-4863-A510-1A10A05AC1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BE7B4-E0A3-497B-B98F-01DE8AADD9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7AE54-DCD4-4923-BAA4-0C45C9338AA6}"/>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FBBBE40F-C2D6-49BE-86B9-C5ACFC26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0F793-0A53-45F0-92C0-4F8B128740A3}"/>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9128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48-5205-4DA5-BC65-0D52ACFED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6E9BE-89C2-479B-8B30-BBDF0C52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5A2A99-63F0-47C3-966A-BE6CFFD425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03B61-6F7F-4483-8855-F5063F04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097CA-C5FD-4473-BAD9-A042CDA79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91852-E0F5-46CF-BB06-AC49C72312DB}"/>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8" name="Footer Placeholder 7">
            <a:extLst>
              <a:ext uri="{FF2B5EF4-FFF2-40B4-BE49-F238E27FC236}">
                <a16:creationId xmlns:a16="http://schemas.microsoft.com/office/drawing/2014/main" id="{922BD654-094E-4CE3-AF34-1A0FE94985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A907D-FF68-4EE0-824C-A1918890F560}"/>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181537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CFA-D7AA-4295-ADF5-3D9871139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54F4D-E433-4A98-A317-9A33E3BF4E2F}"/>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4" name="Footer Placeholder 3">
            <a:extLst>
              <a:ext uri="{FF2B5EF4-FFF2-40B4-BE49-F238E27FC236}">
                <a16:creationId xmlns:a16="http://schemas.microsoft.com/office/drawing/2014/main" id="{659DFFB5-E640-4D84-8F46-49601C6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76F95-0C17-42A3-8AE0-2FD48D8782BF}"/>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5247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D2A50-57EF-4D6D-95DC-179D53CB0465}"/>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3" name="Footer Placeholder 2">
            <a:extLst>
              <a:ext uri="{FF2B5EF4-FFF2-40B4-BE49-F238E27FC236}">
                <a16:creationId xmlns:a16="http://schemas.microsoft.com/office/drawing/2014/main" id="{ABFD8E27-EF2B-4F65-B358-F53D9C5485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B19D74-0FDB-4913-AB16-6942058A63D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3358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287-3B73-4E79-9F6A-5005565E4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FF5F8-956D-4E1C-A85C-9C03708BC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1392B-79C1-4715-AA59-6E130BA46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83CE7-5085-47D0-9C86-2F12BEA1089A}"/>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521B709A-7109-440F-99CF-F1436540E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21C96-9B23-40B0-95B6-4A6695FF48C2}"/>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11788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824D-E57A-4C19-BAE8-A0F0A55B3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9726E-8D17-4E36-B594-714CE4C87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45E8D-F426-4073-B014-37DBE3C1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AC951-B525-411F-810F-1EDA2744DE39}"/>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0B05EE9C-9C54-4554-93EE-6BABD0A4A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3B058-BBD0-44AA-BF4A-BAC16E39552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415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09DB-9FC4-4A74-B911-3A79B0F55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CB1E4-B1D3-481E-9871-5CB27B69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B21D-7DCD-470D-9852-C37F7C4A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5827618E-316E-4E8E-BB62-AC68CD374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C2B1-CD06-44CC-BA8B-A08F493B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9AEF-E7DE-46CB-85EF-F02D04960187}" type="slidenum">
              <a:rPr lang="en-US" smtClean="0"/>
              <a:t>‹#›</a:t>
            </a:fld>
            <a:endParaRPr lang="en-US"/>
          </a:p>
        </p:txBody>
      </p:sp>
    </p:spTree>
    <p:extLst>
      <p:ext uri="{BB962C8B-B14F-4D97-AF65-F5344CB8AC3E}">
        <p14:creationId xmlns:p14="http://schemas.microsoft.com/office/powerpoint/2010/main" val="361553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43.xml"/><Relationship Id="rId10" Type="http://schemas.openxmlformats.org/officeDocument/2006/relationships/image" Target="../media/image11.png"/><Relationship Id="rId4" Type="http://schemas.openxmlformats.org/officeDocument/2006/relationships/tags" Target="../tags/tag42.xml"/><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1.png"/><Relationship Id="rId18" Type="http://schemas.openxmlformats.org/officeDocument/2006/relationships/image" Target="../media/image4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tags" Target="../tags/tag45.xml"/><Relationship Id="rId16" Type="http://schemas.openxmlformats.org/officeDocument/2006/relationships/image" Target="../media/image42.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xml"/><Relationship Id="rId5" Type="http://schemas.openxmlformats.org/officeDocument/2006/relationships/tags" Target="../tags/tag48.xml"/><Relationship Id="rId15" Type="http://schemas.openxmlformats.org/officeDocument/2006/relationships/image" Target="../media/image43.png"/><Relationship Id="rId10" Type="http://schemas.openxmlformats.org/officeDocument/2006/relationships/tags" Target="../tags/tag53.xml"/><Relationship Id="rId19" Type="http://schemas.openxmlformats.org/officeDocument/2006/relationships/image" Target="../media/image4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11" Type="http://schemas.openxmlformats.org/officeDocument/2006/relationships/image" Target="../media/image57.png"/><Relationship Id="rId5" Type="http://schemas.openxmlformats.org/officeDocument/2006/relationships/tags" Target="../tags/tag61.xml"/><Relationship Id="rId10" Type="http://schemas.openxmlformats.org/officeDocument/2006/relationships/image" Target="../media/image56.png"/><Relationship Id="rId4" Type="http://schemas.openxmlformats.org/officeDocument/2006/relationships/tags" Target="../tags/tag60.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3.jpeg"/><Relationship Id="rId18" Type="http://schemas.openxmlformats.org/officeDocument/2006/relationships/image" Target="../media/image63.png"/><Relationship Id="rId3" Type="http://schemas.openxmlformats.org/officeDocument/2006/relationships/tags" Target="../tags/tag64.xml"/><Relationship Id="rId21" Type="http://schemas.openxmlformats.org/officeDocument/2006/relationships/image" Target="../media/image66.png"/><Relationship Id="rId7" Type="http://schemas.openxmlformats.org/officeDocument/2006/relationships/tags" Target="../tags/tag68.xml"/><Relationship Id="rId12" Type="http://schemas.openxmlformats.org/officeDocument/2006/relationships/slideLayout" Target="../slideLayouts/slideLayout2.xml"/><Relationship Id="rId17" Type="http://schemas.openxmlformats.org/officeDocument/2006/relationships/image" Target="../media/image62.png"/><Relationship Id="rId2" Type="http://schemas.openxmlformats.org/officeDocument/2006/relationships/tags" Target="../tags/tag6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60.png"/><Relationship Id="rId10" Type="http://schemas.openxmlformats.org/officeDocument/2006/relationships/tags" Target="../tags/tag71.xml"/><Relationship Id="rId19" Type="http://schemas.openxmlformats.org/officeDocument/2006/relationships/image" Target="../media/image6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8.png"/><Relationship Id="rId5" Type="http://schemas.openxmlformats.org/officeDocument/2006/relationships/tags" Target="../tags/tag86.xml"/><Relationship Id="rId10" Type="http://schemas.openxmlformats.org/officeDocument/2006/relationships/image" Target="../media/image53.jpeg"/><Relationship Id="rId4" Type="http://schemas.openxmlformats.org/officeDocument/2006/relationships/tags" Target="../tags/tag85.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1.xml"/><Relationship Id="rId7" Type="http://schemas.openxmlformats.org/officeDocument/2006/relationships/image" Target="../media/image1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3.xml"/><Relationship Id="rId10" Type="http://schemas.openxmlformats.org/officeDocument/2006/relationships/image" Target="../media/image83.png"/><Relationship Id="rId4" Type="http://schemas.openxmlformats.org/officeDocument/2006/relationships/tags" Target="../tags/tag92.xml"/><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34.png"/><Relationship Id="rId26" Type="http://schemas.openxmlformats.org/officeDocument/2006/relationships/image" Target="../media/image100.png"/><Relationship Id="rId3" Type="http://schemas.openxmlformats.org/officeDocument/2006/relationships/tags" Target="../tags/tag99.xml"/><Relationship Id="rId21" Type="http://schemas.openxmlformats.org/officeDocument/2006/relationships/image" Target="../media/image95.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89.jpeg"/><Relationship Id="rId25" Type="http://schemas.openxmlformats.org/officeDocument/2006/relationships/image" Target="../media/image99.png"/><Relationship Id="rId2" Type="http://schemas.openxmlformats.org/officeDocument/2006/relationships/tags" Target="../tags/tag98.xml"/><Relationship Id="rId16" Type="http://schemas.openxmlformats.org/officeDocument/2006/relationships/image" Target="../media/image92.wmf"/><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98.png"/><Relationship Id="rId5" Type="http://schemas.openxmlformats.org/officeDocument/2006/relationships/tags" Target="../tags/tag101.xml"/><Relationship Id="rId15" Type="http://schemas.openxmlformats.org/officeDocument/2006/relationships/image" Target="../media/image86.wmf"/><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tags" Target="../tags/tag106.xml"/><Relationship Id="rId19" Type="http://schemas.openxmlformats.org/officeDocument/2006/relationships/image" Target="../media/image93.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2.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12.xml"/><Relationship Id="rId7" Type="http://schemas.openxmlformats.org/officeDocument/2006/relationships/image" Target="../media/image92.wmf"/><Relationship Id="rId12"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6.wmf"/><Relationship Id="rId11" Type="http://schemas.openxmlformats.org/officeDocument/2006/relationships/image" Target="../media/image9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113.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image" Target="../media/image105.emf"/></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tags" Target="../tags/tag118.xml"/><Relationship Id="rId7" Type="http://schemas.openxmlformats.org/officeDocument/2006/relationships/slideLayout" Target="../slideLayouts/slideLayout1.xml"/><Relationship Id="rId12" Type="http://schemas.openxmlformats.org/officeDocument/2006/relationships/image" Target="../media/image11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11.png"/><Relationship Id="rId5" Type="http://schemas.openxmlformats.org/officeDocument/2006/relationships/tags" Target="../tags/tag120.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119.xml"/><Relationship Id="rId9" Type="http://schemas.openxmlformats.org/officeDocument/2006/relationships/image" Target="../media/image106.wmf"/><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24.xml"/><Relationship Id="rId7" Type="http://schemas.openxmlformats.org/officeDocument/2006/relationships/image" Target="../media/image11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7.xml"/><Relationship Id="rId7" Type="http://schemas.openxmlformats.org/officeDocument/2006/relationships/image" Target="../media/image12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1.xml"/><Relationship Id="rId1" Type="http://schemas.openxmlformats.org/officeDocument/2006/relationships/tags" Target="../tags/tag128.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3" Type="http://schemas.openxmlformats.org/officeDocument/2006/relationships/tags" Target="../tags/tag131.xml"/><Relationship Id="rId7" Type="http://schemas.openxmlformats.org/officeDocument/2006/relationships/slideLayout" Target="../slideLayouts/slideLayout1.xml"/><Relationship Id="rId12" Type="http://schemas.openxmlformats.org/officeDocument/2006/relationships/image" Target="../media/image12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3.png"/><Relationship Id="rId5" Type="http://schemas.openxmlformats.org/officeDocument/2006/relationships/tags" Target="../tags/tag133.xml"/><Relationship Id="rId10" Type="http://schemas.openxmlformats.org/officeDocument/2006/relationships/image" Target="../media/image125.png"/><Relationship Id="rId4" Type="http://schemas.openxmlformats.org/officeDocument/2006/relationships/tags" Target="../tags/tag132.xml"/><Relationship Id="rId9" Type="http://schemas.openxmlformats.org/officeDocument/2006/relationships/image" Target="../media/image122.png"/><Relationship Id="rId14"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37.xml"/><Relationship Id="rId21" Type="http://schemas.openxmlformats.org/officeDocument/2006/relationships/image" Target="../media/image137.png"/><Relationship Id="rId7" Type="http://schemas.openxmlformats.org/officeDocument/2006/relationships/tags" Target="../tags/tag141.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tags" Target="../tags/tag136.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xml"/><Relationship Id="rId5" Type="http://schemas.openxmlformats.org/officeDocument/2006/relationships/tags" Target="../tags/tag139.xml"/><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tags" Target="../tags/tag144.xml"/><Relationship Id="rId19" Type="http://schemas.openxmlformats.org/officeDocument/2006/relationships/image" Target="../media/image13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0.png"/><Relationship Id="rId22"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1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43.png"/><Relationship Id="rId18" Type="http://schemas.openxmlformats.org/officeDocument/2006/relationships/image" Target="../media/image131.png"/><Relationship Id="rId3" Type="http://schemas.openxmlformats.org/officeDocument/2006/relationships/tags" Target="../tags/tag148.xml"/><Relationship Id="rId21" Type="http://schemas.openxmlformats.org/officeDocument/2006/relationships/image" Target="../media/image147.png"/><Relationship Id="rId7" Type="http://schemas.openxmlformats.org/officeDocument/2006/relationships/tags" Target="../tags/tag152.xml"/><Relationship Id="rId12" Type="http://schemas.openxmlformats.org/officeDocument/2006/relationships/slideLayout" Target="../slideLayouts/slideLayout2.xml"/><Relationship Id="rId17" Type="http://schemas.openxmlformats.org/officeDocument/2006/relationships/image" Target="../media/image130.png"/><Relationship Id="rId2" Type="http://schemas.openxmlformats.org/officeDocument/2006/relationships/tags" Target="../tags/tag147.xml"/><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image" Target="../media/image128.png"/><Relationship Id="rId10" Type="http://schemas.openxmlformats.org/officeDocument/2006/relationships/tags" Target="../tags/tag155.xml"/><Relationship Id="rId19" Type="http://schemas.openxmlformats.org/officeDocument/2006/relationships/image" Target="../media/image145.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44.png"/><Relationship Id="rId22"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tags" Target="../tags/tag159.xml"/><Relationship Id="rId21" Type="http://schemas.openxmlformats.org/officeDocument/2006/relationships/image" Target="../media/image152.png"/><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131.png"/><Relationship Id="rId25" Type="http://schemas.openxmlformats.org/officeDocument/2006/relationships/image" Target="../media/image156.png"/><Relationship Id="rId2" Type="http://schemas.openxmlformats.org/officeDocument/2006/relationships/tags" Target="../tags/tag158.xml"/><Relationship Id="rId16" Type="http://schemas.openxmlformats.org/officeDocument/2006/relationships/slideLayout" Target="../slideLayouts/slideLayout1.xml"/><Relationship Id="rId20" Type="http://schemas.openxmlformats.org/officeDocument/2006/relationships/image" Target="../media/image151.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155.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tags" Target="../tags/tag166.xml"/><Relationship Id="rId19" Type="http://schemas.openxmlformats.org/officeDocument/2006/relationships/image" Target="../media/image150.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53.png"/><Relationship Id="rId27"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2.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5" Type="http://schemas.openxmlformats.org/officeDocument/2006/relationships/image" Target="../media/image164.png"/><Relationship Id="rId10" Type="http://schemas.openxmlformats.org/officeDocument/2006/relationships/image" Target="../media/image156.png"/><Relationship Id="rId4" Type="http://schemas.openxmlformats.org/officeDocument/2006/relationships/tags" Target="../tags/tag175.xml"/><Relationship Id="rId9" Type="http://schemas.openxmlformats.org/officeDocument/2006/relationships/image" Target="../media/image155.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5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5.jpeg"/><Relationship Id="rId5" Type="http://schemas.openxmlformats.org/officeDocument/2006/relationships/slideLayout" Target="../slideLayouts/slideLayout1.xml"/><Relationship Id="rId10" Type="http://schemas.openxmlformats.org/officeDocument/2006/relationships/image" Target="../media/image168.png"/><Relationship Id="rId4" Type="http://schemas.openxmlformats.org/officeDocument/2006/relationships/tags" Target="../tags/tag182.xml"/><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185.xml"/><Relationship Id="rId7" Type="http://schemas.openxmlformats.org/officeDocument/2006/relationships/image" Target="../media/image17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88.xml"/><Relationship Id="rId7" Type="http://schemas.openxmlformats.org/officeDocument/2006/relationships/image" Target="../media/image17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3.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9.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178.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155.png"/><Relationship Id="rId5" Type="http://schemas.openxmlformats.org/officeDocument/2006/relationships/tags" Target="../tags/tag193.xml"/><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tags" Target="../tags/tag192.xml"/><Relationship Id="rId9" Type="http://schemas.openxmlformats.org/officeDocument/2006/relationships/image" Target="../media/image176.png"/><Relationship Id="rId14" Type="http://schemas.openxmlformats.org/officeDocument/2006/relationships/image" Target="../media/image18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98.xml"/><Relationship Id="rId7" Type="http://schemas.openxmlformats.org/officeDocument/2006/relationships/image" Target="../media/image18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31.png"/><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5.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8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82.png"/><Relationship Id="rId5" Type="http://schemas.openxmlformats.org/officeDocument/2006/relationships/tags" Target="../tags/tag204.xml"/><Relationship Id="rId10" Type="http://schemas.openxmlformats.org/officeDocument/2006/relationships/image" Target="../media/image184.png"/><Relationship Id="rId4" Type="http://schemas.openxmlformats.org/officeDocument/2006/relationships/tags" Target="../tags/tag203.xml"/><Relationship Id="rId9" Type="http://schemas.openxmlformats.org/officeDocument/2006/relationships/image" Target="../media/image183.png"/><Relationship Id="rId14" Type="http://schemas.openxmlformats.org/officeDocument/2006/relationships/image" Target="../media/image186.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09.xml"/><Relationship Id="rId7" Type="http://schemas.openxmlformats.org/officeDocument/2006/relationships/image" Target="../media/image149.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9.png"/><Relationship Id="rId5" Type="http://schemas.openxmlformats.org/officeDocument/2006/relationships/tags" Target="../tags/tag20.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27.xml"/><Relationship Id="rId16" Type="http://schemas.openxmlformats.org/officeDocument/2006/relationships/image" Target="../media/image3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7.png"/><Relationship Id="rId5" Type="http://schemas.openxmlformats.org/officeDocument/2006/relationships/tags" Target="../tags/tag30.xml"/><Relationship Id="rId15" Type="http://schemas.openxmlformats.org/officeDocument/2006/relationships/image" Target="../media/image31.png"/><Relationship Id="rId10" Type="http://schemas.openxmlformats.org/officeDocument/2006/relationships/slideLayout" Target="../slideLayouts/slideLayout1.xml"/><Relationship Id="rId19"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37801A-8471-4E3C-9AD4-339A39DE879B}"/>
              </a:ext>
            </a:extLst>
          </p:cNvPr>
          <p:cNvGrpSpPr/>
          <p:nvPr/>
        </p:nvGrpSpPr>
        <p:grpSpPr>
          <a:xfrm>
            <a:off x="1796901" y="2159703"/>
            <a:ext cx="7339236" cy="1097252"/>
            <a:chOff x="393649" y="1816100"/>
            <a:chExt cx="7339236" cy="1097252"/>
          </a:xfrm>
        </p:grpSpPr>
        <p:grpSp>
          <p:nvGrpSpPr>
            <p:cNvPr id="9" name="Group 8">
              <a:extLst>
                <a:ext uri="{FF2B5EF4-FFF2-40B4-BE49-F238E27FC236}">
                  <a16:creationId xmlns:a16="http://schemas.microsoft.com/office/drawing/2014/main" id="{B9EE8822-4AE8-4E27-86E8-51B92FAA4C2A}"/>
                </a:ext>
              </a:extLst>
            </p:cNvPr>
            <p:cNvGrpSpPr/>
            <p:nvPr/>
          </p:nvGrpSpPr>
          <p:grpSpPr>
            <a:xfrm>
              <a:off x="393649" y="1816100"/>
              <a:ext cx="7339236" cy="1097252"/>
              <a:chOff x="393649" y="1816100"/>
              <a:chExt cx="7339236" cy="1097252"/>
            </a:xfrm>
          </p:grpSpPr>
          <p:sp>
            <p:nvSpPr>
              <p:cNvPr id="62" name="Freeform 23">
                <a:extLst>
                  <a:ext uri="{FF2B5EF4-FFF2-40B4-BE49-F238E27FC236}">
                    <a16:creationId xmlns:a16="http://schemas.microsoft.com/office/drawing/2014/main" id="{BA5EB0B9-8492-4B0E-83D8-0C2CED415D05}"/>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63" name="Line 28 1">
                <a:extLst>
                  <a:ext uri="{FF2B5EF4-FFF2-40B4-BE49-F238E27FC236}">
                    <a16:creationId xmlns:a16="http://schemas.microsoft.com/office/drawing/2014/main" id="{E4F05640-A513-43B9-AD2A-F38D516762DF}"/>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64" name="Freeform 29">
                <a:extLst>
                  <a:ext uri="{FF2B5EF4-FFF2-40B4-BE49-F238E27FC236}">
                    <a16:creationId xmlns:a16="http://schemas.microsoft.com/office/drawing/2014/main" id="{6FE3E800-4BA6-4064-94E4-47CE77F221A1}"/>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5" name="Freeform 30">
                <a:extLst>
                  <a:ext uri="{FF2B5EF4-FFF2-40B4-BE49-F238E27FC236}">
                    <a16:creationId xmlns:a16="http://schemas.microsoft.com/office/drawing/2014/main" id="{55AFFBC8-218E-4E6F-8495-1B0BF83B7343}"/>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8" name="Oval 48">
                <a:extLst>
                  <a:ext uri="{FF2B5EF4-FFF2-40B4-BE49-F238E27FC236}">
                    <a16:creationId xmlns:a16="http://schemas.microsoft.com/office/drawing/2014/main" id="{EDF5CFBA-8B3C-4C3F-8572-596EC4D471FB}"/>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70" name="Oval 50">
                <a:extLst>
                  <a:ext uri="{FF2B5EF4-FFF2-40B4-BE49-F238E27FC236}">
                    <a16:creationId xmlns:a16="http://schemas.microsoft.com/office/drawing/2014/main" id="{E84DB6AA-B1D1-4CF6-AE11-20ECAC2C9699}"/>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82" name="Line 28 2">
                <a:extLst>
                  <a:ext uri="{FF2B5EF4-FFF2-40B4-BE49-F238E27FC236}">
                    <a16:creationId xmlns:a16="http://schemas.microsoft.com/office/drawing/2014/main" id="{D6A6AA82-B1D7-4F1F-B609-E110FF60D422}"/>
                  </a:ext>
                </a:extLst>
              </p:cNvPr>
              <p:cNvSpPr>
                <a:spLocks noChangeShapeType="1"/>
              </p:cNvSpPr>
              <p:nvPr/>
            </p:nvSpPr>
            <p:spPr bwMode="auto">
              <a:xfrm>
                <a:off x="5375433" y="2222500"/>
                <a:ext cx="635000" cy="0"/>
              </a:xfrm>
              <a:prstGeom prst="line">
                <a:avLst/>
              </a:prstGeom>
              <a:noFill/>
              <a:ln w="38100">
                <a:solidFill>
                  <a:schemeClr val="tx1"/>
                </a:solidFill>
                <a:round/>
                <a:headEnd/>
                <a:tailEnd type="triangle" w="med" len="med"/>
              </a:ln>
            </p:spPr>
            <p:txBody>
              <a:bodyPr wrap="none" anchor="ctr"/>
              <a:lstStyle/>
              <a:p>
                <a:endParaRPr lang="en-US"/>
              </a:p>
            </p:txBody>
          </p:sp>
          <p:pic>
            <p:nvPicPr>
              <p:cNvPr id="87" name="Picture 86">
                <a:extLst>
                  <a:ext uri="{FF2B5EF4-FFF2-40B4-BE49-F238E27FC236}">
                    <a16:creationId xmlns:a16="http://schemas.microsoft.com/office/drawing/2014/main" id="{7167D098-4F8D-4A61-9F66-D161C42AB3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3649" y="2417417"/>
                <a:ext cx="265143" cy="219428"/>
              </a:xfrm>
              <a:prstGeom prst="rect">
                <a:avLst/>
              </a:prstGeom>
            </p:spPr>
          </p:pic>
          <p:pic>
            <p:nvPicPr>
              <p:cNvPr id="107" name="Picture 106">
                <a:extLst>
                  <a:ext uri="{FF2B5EF4-FFF2-40B4-BE49-F238E27FC236}">
                    <a16:creationId xmlns:a16="http://schemas.microsoft.com/office/drawing/2014/main" id="{728EDE93-CF13-4B6F-A27A-81AB5D1494C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182417" y="2672645"/>
                <a:ext cx="271239" cy="219428"/>
              </a:xfrm>
              <a:prstGeom prst="rect">
                <a:avLst/>
              </a:prstGeom>
            </p:spPr>
          </p:pic>
          <p:pic>
            <p:nvPicPr>
              <p:cNvPr id="103" name="Picture 102">
                <a:extLst>
                  <a:ext uri="{FF2B5EF4-FFF2-40B4-BE49-F238E27FC236}">
                    <a16:creationId xmlns:a16="http://schemas.microsoft.com/office/drawing/2014/main" id="{1A167F2B-03BE-4A69-9BAF-2EFC7D3D8F5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099387" y="2150246"/>
                <a:ext cx="205715" cy="149333"/>
              </a:xfrm>
              <a:prstGeom prst="rect">
                <a:avLst/>
              </a:prstGeom>
            </p:spPr>
          </p:pic>
          <p:pic>
            <p:nvPicPr>
              <p:cNvPr id="91" name="Picture 90">
                <a:extLst>
                  <a:ext uri="{FF2B5EF4-FFF2-40B4-BE49-F238E27FC236}">
                    <a16:creationId xmlns:a16="http://schemas.microsoft.com/office/drawing/2014/main" id="{692B7AAC-1221-4CE9-8D57-A03EAB92D1E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332843" y="2128021"/>
                <a:ext cx="199619" cy="149333"/>
              </a:xfrm>
              <a:prstGeom prst="rect">
                <a:avLst/>
              </a:prstGeom>
            </p:spPr>
          </p:pic>
          <p:pic>
            <p:nvPicPr>
              <p:cNvPr id="4" name="Picture 3">
                <a:extLst>
                  <a:ext uri="{FF2B5EF4-FFF2-40B4-BE49-F238E27FC236}">
                    <a16:creationId xmlns:a16="http://schemas.microsoft.com/office/drawing/2014/main" id="{87AE641F-9B4A-46BF-ABEE-8DBF47CF27A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68295" y="2672138"/>
                <a:ext cx="685712" cy="220952"/>
              </a:xfrm>
              <a:prstGeom prst="rect">
                <a:avLst/>
              </a:prstGeom>
            </p:spPr>
          </p:pic>
          <p:pic>
            <p:nvPicPr>
              <p:cNvPr id="8" name="Picture 7">
                <a:extLst>
                  <a:ext uri="{FF2B5EF4-FFF2-40B4-BE49-F238E27FC236}">
                    <a16:creationId xmlns:a16="http://schemas.microsoft.com/office/drawing/2014/main" id="{F1AF6F17-2410-486F-AA9A-F4605E9FED0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5369927" y="2692400"/>
                <a:ext cx="693332" cy="220952"/>
              </a:xfrm>
              <a:prstGeom prst="rect">
                <a:avLst/>
              </a:prstGeom>
            </p:spPr>
          </p:pic>
        </p:grpSp>
        <p:sp>
          <p:nvSpPr>
            <p:cNvPr id="24" name="Freeform 31">
              <a:extLst>
                <a:ext uri="{FF2B5EF4-FFF2-40B4-BE49-F238E27FC236}">
                  <a16:creationId xmlns:a16="http://schemas.microsoft.com/office/drawing/2014/main" id="{A720B109-9E4D-45AE-8EB7-04BC078FA39D}"/>
                </a:ext>
              </a:extLst>
            </p:cNvPr>
            <p:cNvSpPr>
              <a:spLocks/>
            </p:cNvSpPr>
            <p:nvPr/>
          </p:nvSpPr>
          <p:spPr bwMode="auto">
            <a:xfrm>
              <a:off x="3886200" y="2356709"/>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25" name="Freeform 38">
              <a:extLst>
                <a:ext uri="{FF2B5EF4-FFF2-40B4-BE49-F238E27FC236}">
                  <a16:creationId xmlns:a16="http://schemas.microsoft.com/office/drawing/2014/main" id="{AEBD12A9-0CBF-4F99-8C50-F5BB4819EFB3}"/>
                </a:ext>
              </a:extLst>
            </p:cNvPr>
            <p:cNvSpPr>
              <a:spLocks/>
            </p:cNvSpPr>
            <p:nvPr/>
          </p:nvSpPr>
          <p:spPr bwMode="auto">
            <a:xfrm flipV="1">
              <a:off x="3886200" y="1828800"/>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grpSp>
    </p:spTree>
    <p:extLst>
      <p:ext uri="{BB962C8B-B14F-4D97-AF65-F5344CB8AC3E}">
        <p14:creationId xmlns:p14="http://schemas.microsoft.com/office/powerpoint/2010/main" val="42632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EC4ED0-96D5-4A4A-B2CB-A2C067BFC007}"/>
              </a:ext>
            </a:extLst>
          </p:cNvPr>
          <p:cNvGrpSpPr/>
          <p:nvPr/>
        </p:nvGrpSpPr>
        <p:grpSpPr>
          <a:xfrm>
            <a:off x="1722572" y="1751919"/>
            <a:ext cx="7901964" cy="3810681"/>
            <a:chOff x="1722572" y="1751919"/>
            <a:chExt cx="7901964" cy="3810681"/>
          </a:xfrm>
        </p:grpSpPr>
        <p:sp>
          <p:nvSpPr>
            <p:cNvPr id="50" name="Freeform 6 1">
              <a:extLst>
                <a:ext uri="{FF2B5EF4-FFF2-40B4-BE49-F238E27FC236}">
                  <a16:creationId xmlns:a16="http://schemas.microsoft.com/office/drawing/2014/main" id="{2B4BD6E5-C3A2-459A-9050-3C2BBC98649B}"/>
                </a:ext>
              </a:extLst>
            </p:cNvPr>
            <p:cNvSpPr>
              <a:spLocks/>
            </p:cNvSpPr>
            <p:nvPr/>
          </p:nvSpPr>
          <p:spPr bwMode="auto">
            <a:xfrm>
              <a:off x="1722572" y="2362200"/>
              <a:ext cx="3336367"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1" name="AutoShape 13 1">
              <a:extLst>
                <a:ext uri="{FF2B5EF4-FFF2-40B4-BE49-F238E27FC236}">
                  <a16:creationId xmlns:a16="http://schemas.microsoft.com/office/drawing/2014/main" id="{22C7A6E7-4D39-45FE-B38C-2EC620390B32}"/>
                </a:ext>
              </a:extLst>
            </p:cNvPr>
            <p:cNvSpPr>
              <a:spLocks noChangeArrowheads="1"/>
            </p:cNvSpPr>
            <p:nvPr/>
          </p:nvSpPr>
          <p:spPr bwMode="auto">
            <a:xfrm>
              <a:off x="3163177" y="4089096"/>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75" name="Freeform 8 1">
              <a:extLst>
                <a:ext uri="{FF2B5EF4-FFF2-40B4-BE49-F238E27FC236}">
                  <a16:creationId xmlns:a16="http://schemas.microsoft.com/office/drawing/2014/main" id="{0A55DB3D-9497-42C7-9EE3-8BB33652273C}"/>
                </a:ext>
              </a:extLst>
            </p:cNvPr>
            <p:cNvSpPr>
              <a:spLocks/>
            </p:cNvSpPr>
            <p:nvPr/>
          </p:nvSpPr>
          <p:spPr bwMode="auto">
            <a:xfrm>
              <a:off x="3151176"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6" name="Freeform 15 1">
              <a:extLst>
                <a:ext uri="{FF2B5EF4-FFF2-40B4-BE49-F238E27FC236}">
                  <a16:creationId xmlns:a16="http://schemas.microsoft.com/office/drawing/2014/main" id="{EAE13F74-1D37-4B6E-A647-D005203F749D}"/>
                </a:ext>
              </a:extLst>
            </p:cNvPr>
            <p:cNvSpPr>
              <a:spLocks/>
            </p:cNvSpPr>
            <p:nvPr/>
          </p:nvSpPr>
          <p:spPr bwMode="auto">
            <a:xfrm flipH="1">
              <a:off x="3654634"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3" name="Freeform 6 2">
              <a:extLst>
                <a:ext uri="{FF2B5EF4-FFF2-40B4-BE49-F238E27FC236}">
                  <a16:creationId xmlns:a16="http://schemas.microsoft.com/office/drawing/2014/main" id="{4651E136-A48F-44D0-BF34-93C34B553D6D}"/>
                </a:ext>
              </a:extLst>
            </p:cNvPr>
            <p:cNvSpPr>
              <a:spLocks/>
            </p:cNvSpPr>
            <p:nvPr/>
          </p:nvSpPr>
          <p:spPr bwMode="auto">
            <a:xfrm>
              <a:off x="5534888" y="23622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54" name="AutoShape 13 2">
              <a:extLst>
                <a:ext uri="{FF2B5EF4-FFF2-40B4-BE49-F238E27FC236}">
                  <a16:creationId xmlns:a16="http://schemas.microsoft.com/office/drawing/2014/main" id="{3C67FF5C-F25E-4E25-AA9C-D5770CF3A11F}"/>
                </a:ext>
              </a:extLst>
            </p:cNvPr>
            <p:cNvSpPr>
              <a:spLocks noChangeArrowheads="1"/>
            </p:cNvSpPr>
            <p:nvPr/>
          </p:nvSpPr>
          <p:spPr bwMode="auto">
            <a:xfrm rot="16200000">
              <a:off x="7611832" y="38525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73" name="Freeform 8 2">
              <a:extLst>
                <a:ext uri="{FF2B5EF4-FFF2-40B4-BE49-F238E27FC236}">
                  <a16:creationId xmlns:a16="http://schemas.microsoft.com/office/drawing/2014/main" id="{94CBC85D-A3DA-4070-A99B-6710ED3D26C2}"/>
                </a:ext>
              </a:extLst>
            </p:cNvPr>
            <p:cNvSpPr>
              <a:spLocks/>
            </p:cNvSpPr>
            <p:nvPr/>
          </p:nvSpPr>
          <p:spPr bwMode="auto">
            <a:xfrm rot="16200000">
              <a:off x="8482793" y="34826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4" name="Freeform 15 2">
              <a:extLst>
                <a:ext uri="{FF2B5EF4-FFF2-40B4-BE49-F238E27FC236}">
                  <a16:creationId xmlns:a16="http://schemas.microsoft.com/office/drawing/2014/main" id="{D0D98E8B-EC8A-4D7A-B4B4-48B18931FBC4}"/>
                </a:ext>
              </a:extLst>
            </p:cNvPr>
            <p:cNvSpPr>
              <a:spLocks/>
            </p:cNvSpPr>
            <p:nvPr/>
          </p:nvSpPr>
          <p:spPr bwMode="auto">
            <a:xfrm rot="16200000" flipH="1">
              <a:off x="8482793" y="29791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6" name="Rectangle 55">
              <a:extLst>
                <a:ext uri="{FF2B5EF4-FFF2-40B4-BE49-F238E27FC236}">
                  <a16:creationId xmlns:a16="http://schemas.microsoft.com/office/drawing/2014/main" id="{9B57DFC6-A94D-41B5-9872-9D95AD63F3AC}"/>
                </a:ext>
              </a:extLst>
            </p:cNvPr>
            <p:cNvSpPr/>
            <p:nvPr/>
          </p:nvSpPr>
          <p:spPr>
            <a:xfrm>
              <a:off x="8218961" y="39212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91" name="AutoShape 174 1">
              <a:extLst>
                <a:ext uri="{FF2B5EF4-FFF2-40B4-BE49-F238E27FC236}">
                  <a16:creationId xmlns:a16="http://schemas.microsoft.com/office/drawing/2014/main" id="{69E636F4-8E86-460E-ACC5-4EBFD600D818}"/>
                </a:ext>
              </a:extLst>
            </p:cNvPr>
            <p:cNvSpPr>
              <a:spLocks noChangeArrowheads="1"/>
            </p:cNvSpPr>
            <p:nvPr/>
          </p:nvSpPr>
          <p:spPr bwMode="auto">
            <a:xfrm flipV="1">
              <a:off x="4433240" y="212659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1">
              <a:extLst>
                <a:ext uri="{FF2B5EF4-FFF2-40B4-BE49-F238E27FC236}">
                  <a16:creationId xmlns:a16="http://schemas.microsoft.com/office/drawing/2014/main" id="{78221ED4-5F24-4459-8402-5BB4FF04BACA}"/>
                </a:ext>
              </a:extLst>
            </p:cNvPr>
            <p:cNvSpPr>
              <a:spLocks noChangeShapeType="1"/>
            </p:cNvSpPr>
            <p:nvPr/>
          </p:nvSpPr>
          <p:spPr bwMode="auto">
            <a:xfrm>
              <a:off x="4372957" y="241877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1">
              <a:extLst>
                <a:ext uri="{FF2B5EF4-FFF2-40B4-BE49-F238E27FC236}">
                  <a16:creationId xmlns:a16="http://schemas.microsoft.com/office/drawing/2014/main" id="{C8C1CD32-B047-419B-94C1-94468C09BF49}"/>
                </a:ext>
              </a:extLst>
            </p:cNvPr>
            <p:cNvSpPr>
              <a:spLocks noChangeShapeType="1"/>
            </p:cNvSpPr>
            <p:nvPr/>
          </p:nvSpPr>
          <p:spPr bwMode="auto">
            <a:xfrm>
              <a:off x="4433240" y="248291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1">
              <a:extLst>
                <a:ext uri="{FF2B5EF4-FFF2-40B4-BE49-F238E27FC236}">
                  <a16:creationId xmlns:a16="http://schemas.microsoft.com/office/drawing/2014/main" id="{0263AA5E-82E0-4DE5-B1A8-97B6DF03F435}"/>
                </a:ext>
              </a:extLst>
            </p:cNvPr>
            <p:cNvSpPr>
              <a:spLocks noChangeShapeType="1"/>
            </p:cNvSpPr>
            <p:nvPr/>
          </p:nvSpPr>
          <p:spPr bwMode="auto">
            <a:xfrm>
              <a:off x="4503571" y="254704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AutoShape 174 2">
              <a:extLst>
                <a:ext uri="{FF2B5EF4-FFF2-40B4-BE49-F238E27FC236}">
                  <a16:creationId xmlns:a16="http://schemas.microsoft.com/office/drawing/2014/main" id="{B67FDA00-7D32-4A45-B280-91AF61E2E3AE}"/>
                </a:ext>
              </a:extLst>
            </p:cNvPr>
            <p:cNvSpPr>
              <a:spLocks noChangeArrowheads="1"/>
            </p:cNvSpPr>
            <p:nvPr/>
          </p:nvSpPr>
          <p:spPr bwMode="auto">
            <a:xfrm flipV="1">
              <a:off x="6639818" y="21307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7" name="Line 175 2">
              <a:extLst>
                <a:ext uri="{FF2B5EF4-FFF2-40B4-BE49-F238E27FC236}">
                  <a16:creationId xmlns:a16="http://schemas.microsoft.com/office/drawing/2014/main" id="{BD67BEF0-245C-4DD2-A331-8F0F40097A5D}"/>
                </a:ext>
              </a:extLst>
            </p:cNvPr>
            <p:cNvSpPr>
              <a:spLocks noChangeShapeType="1"/>
            </p:cNvSpPr>
            <p:nvPr/>
          </p:nvSpPr>
          <p:spPr bwMode="auto">
            <a:xfrm>
              <a:off x="6579535" y="24228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8" name="Line 176 2">
              <a:extLst>
                <a:ext uri="{FF2B5EF4-FFF2-40B4-BE49-F238E27FC236}">
                  <a16:creationId xmlns:a16="http://schemas.microsoft.com/office/drawing/2014/main" id="{CDA58CEC-D77F-42E4-BBC9-2E0878949CA3}"/>
                </a:ext>
              </a:extLst>
            </p:cNvPr>
            <p:cNvSpPr>
              <a:spLocks noChangeShapeType="1"/>
            </p:cNvSpPr>
            <p:nvPr/>
          </p:nvSpPr>
          <p:spPr bwMode="auto">
            <a:xfrm>
              <a:off x="6639818" y="24870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9" name="Line 177 2">
              <a:extLst>
                <a:ext uri="{FF2B5EF4-FFF2-40B4-BE49-F238E27FC236}">
                  <a16:creationId xmlns:a16="http://schemas.microsoft.com/office/drawing/2014/main" id="{CE6C1985-F32A-4982-9E33-25EA74480922}"/>
                </a:ext>
              </a:extLst>
            </p:cNvPr>
            <p:cNvSpPr>
              <a:spLocks noChangeShapeType="1"/>
            </p:cNvSpPr>
            <p:nvPr/>
          </p:nvSpPr>
          <p:spPr bwMode="auto">
            <a:xfrm>
              <a:off x="6710149" y="25511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44256ABC-9764-40B2-A52E-82024A36E49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09461" y="1753851"/>
              <a:ext cx="2388647" cy="228043"/>
            </a:xfrm>
            <a:prstGeom prst="rect">
              <a:avLst/>
            </a:prstGeom>
          </p:spPr>
        </p:pic>
        <p:pic>
          <p:nvPicPr>
            <p:cNvPr id="6" name="Picture 5">
              <a:extLst>
                <a:ext uri="{FF2B5EF4-FFF2-40B4-BE49-F238E27FC236}">
                  <a16:creationId xmlns:a16="http://schemas.microsoft.com/office/drawing/2014/main" id="{7A1CF330-2A67-4EC2-A405-A3D423D1E29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601220" y="1751919"/>
              <a:ext cx="2019528" cy="229975"/>
            </a:xfrm>
            <a:prstGeom prst="rect">
              <a:avLst/>
            </a:prstGeom>
          </p:spPr>
        </p:pic>
      </p:grpSp>
    </p:spTree>
    <p:extLst>
      <p:ext uri="{BB962C8B-B14F-4D97-AF65-F5344CB8AC3E}">
        <p14:creationId xmlns:p14="http://schemas.microsoft.com/office/powerpoint/2010/main" val="413134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2F28B34-0799-4FA0-AA68-3A2B42EBAE51}"/>
              </a:ext>
            </a:extLst>
          </p:cNvPr>
          <p:cNvGrpSpPr/>
          <p:nvPr/>
        </p:nvGrpSpPr>
        <p:grpSpPr>
          <a:xfrm>
            <a:off x="3764030" y="578023"/>
            <a:ext cx="7561556" cy="5324151"/>
            <a:chOff x="3764030" y="578023"/>
            <a:chExt cx="7561556" cy="5324151"/>
          </a:xfrm>
        </p:grpSpPr>
        <p:sp>
          <p:nvSpPr>
            <p:cNvPr id="26" name="Left Brace 25">
              <a:extLst>
                <a:ext uri="{FF2B5EF4-FFF2-40B4-BE49-F238E27FC236}">
                  <a16:creationId xmlns:a16="http://schemas.microsoft.com/office/drawing/2014/main" id="{C0D793E5-915D-460F-9352-46FEFCA987F3}"/>
                </a:ext>
              </a:extLst>
            </p:cNvPr>
            <p:cNvSpPr/>
            <p:nvPr/>
          </p:nvSpPr>
          <p:spPr>
            <a:xfrm rot="16200000">
              <a:off x="5423214" y="4672659"/>
              <a:ext cx="163714" cy="323683"/>
            </a:xfrm>
            <a:prstGeom prst="leftBrace">
              <a:avLst>
                <a:gd name="adj1" fmla="val 8333"/>
                <a:gd name="adj2" fmla="val 477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08DF1B1-30CE-474A-AA8E-AC2FDAFA07B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290020" y="5215180"/>
              <a:ext cx="396190" cy="211809"/>
            </a:xfrm>
            <a:prstGeom prst="rect">
              <a:avLst/>
            </a:prstGeom>
          </p:spPr>
        </p:pic>
        <p:sp>
          <p:nvSpPr>
            <p:cNvPr id="34" name="Freeform 6 1">
              <a:extLst>
                <a:ext uri="{FF2B5EF4-FFF2-40B4-BE49-F238E27FC236}">
                  <a16:creationId xmlns:a16="http://schemas.microsoft.com/office/drawing/2014/main" id="{A4374A7D-6BC1-4E7D-AEB4-8B3FFE6C49D7}"/>
                </a:ext>
              </a:extLst>
            </p:cNvPr>
            <p:cNvSpPr>
              <a:spLocks/>
            </p:cNvSpPr>
            <p:nvPr/>
          </p:nvSpPr>
          <p:spPr bwMode="auto">
            <a:xfrm>
              <a:off x="4783023" y="1536915"/>
              <a:ext cx="6103606"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36" name="AutoShape 13 1">
              <a:extLst>
                <a:ext uri="{FF2B5EF4-FFF2-40B4-BE49-F238E27FC236}">
                  <a16:creationId xmlns:a16="http://schemas.microsoft.com/office/drawing/2014/main" id="{C19D1340-64AA-42C5-B165-C6BB48088CC1}"/>
                </a:ext>
              </a:extLst>
            </p:cNvPr>
            <p:cNvSpPr>
              <a:spLocks noChangeArrowheads="1"/>
            </p:cNvSpPr>
            <p:nvPr/>
          </p:nvSpPr>
          <p:spPr bwMode="auto">
            <a:xfrm>
              <a:off x="5148186" y="3263811"/>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7" name="Freeform 8 1">
              <a:extLst>
                <a:ext uri="{FF2B5EF4-FFF2-40B4-BE49-F238E27FC236}">
                  <a16:creationId xmlns:a16="http://schemas.microsoft.com/office/drawing/2014/main" id="{C3860658-2B62-4D02-B5AC-E19978568087}"/>
                </a:ext>
              </a:extLst>
            </p:cNvPr>
            <p:cNvSpPr>
              <a:spLocks/>
            </p:cNvSpPr>
            <p:nvPr/>
          </p:nvSpPr>
          <p:spPr bwMode="auto">
            <a:xfrm>
              <a:off x="5136185"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8" name="Freeform 15 1">
              <a:extLst>
                <a:ext uri="{FF2B5EF4-FFF2-40B4-BE49-F238E27FC236}">
                  <a16:creationId xmlns:a16="http://schemas.microsoft.com/office/drawing/2014/main" id="{6613B2EC-DA17-4ACC-8503-48C2D440D4DC}"/>
                </a:ext>
              </a:extLst>
            </p:cNvPr>
            <p:cNvSpPr>
              <a:spLocks/>
            </p:cNvSpPr>
            <p:nvPr/>
          </p:nvSpPr>
          <p:spPr bwMode="auto">
            <a:xfrm flipH="1">
              <a:off x="5639643"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9" name="AutoShape 174 1">
              <a:extLst>
                <a:ext uri="{FF2B5EF4-FFF2-40B4-BE49-F238E27FC236}">
                  <a16:creationId xmlns:a16="http://schemas.microsoft.com/office/drawing/2014/main" id="{328763C7-0578-428D-A6B5-D92A621866FE}"/>
                </a:ext>
              </a:extLst>
            </p:cNvPr>
            <p:cNvSpPr>
              <a:spLocks noChangeArrowheads="1"/>
            </p:cNvSpPr>
            <p:nvPr/>
          </p:nvSpPr>
          <p:spPr bwMode="auto">
            <a:xfrm flipV="1">
              <a:off x="7482561" y="1301308"/>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41" name="Line 175 1">
              <a:extLst>
                <a:ext uri="{FF2B5EF4-FFF2-40B4-BE49-F238E27FC236}">
                  <a16:creationId xmlns:a16="http://schemas.microsoft.com/office/drawing/2014/main" id="{2E524A62-AD75-4346-A30A-BCEC31895275}"/>
                </a:ext>
              </a:extLst>
            </p:cNvPr>
            <p:cNvSpPr>
              <a:spLocks noChangeShapeType="1"/>
            </p:cNvSpPr>
            <p:nvPr/>
          </p:nvSpPr>
          <p:spPr bwMode="auto">
            <a:xfrm>
              <a:off x="7422278" y="1593487"/>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D3D8E08E-9F11-4A88-B2FD-C79C350963E5}"/>
                </a:ext>
              </a:extLst>
            </p:cNvPr>
            <p:cNvSpPr>
              <a:spLocks noChangeShapeType="1"/>
            </p:cNvSpPr>
            <p:nvPr/>
          </p:nvSpPr>
          <p:spPr bwMode="auto">
            <a:xfrm>
              <a:off x="7482561" y="1657626"/>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7FFC6BCE-DE66-4CA1-8836-532ACBB78DF7}"/>
                </a:ext>
              </a:extLst>
            </p:cNvPr>
            <p:cNvSpPr>
              <a:spLocks noChangeShapeType="1"/>
            </p:cNvSpPr>
            <p:nvPr/>
          </p:nvSpPr>
          <p:spPr bwMode="auto">
            <a:xfrm>
              <a:off x="7552892" y="1721763"/>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2" name="Oval 31">
              <a:extLst>
                <a:ext uri="{FF2B5EF4-FFF2-40B4-BE49-F238E27FC236}">
                  <a16:creationId xmlns:a16="http://schemas.microsoft.com/office/drawing/2014/main" id="{2E85CA06-1F90-41B0-A61A-B407B248C33B}"/>
                </a:ext>
              </a:extLst>
            </p:cNvPr>
            <p:cNvSpPr/>
            <p:nvPr/>
          </p:nvSpPr>
          <p:spPr bwMode="auto">
            <a:xfrm>
              <a:off x="10783820" y="147222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2" name="Picture 21">
              <a:extLst>
                <a:ext uri="{FF2B5EF4-FFF2-40B4-BE49-F238E27FC236}">
                  <a16:creationId xmlns:a16="http://schemas.microsoft.com/office/drawing/2014/main" id="{D0D9B756-24DA-46E7-B726-72A29BCCF35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473778" y="1264839"/>
              <a:ext cx="851808" cy="182857"/>
            </a:xfrm>
            <a:prstGeom prst="rect">
              <a:avLst/>
            </a:prstGeom>
          </p:spPr>
        </p:pic>
        <p:sp>
          <p:nvSpPr>
            <p:cNvPr id="45" name="Arc 44">
              <a:extLst>
                <a:ext uri="{FF2B5EF4-FFF2-40B4-BE49-F238E27FC236}">
                  <a16:creationId xmlns:a16="http://schemas.microsoft.com/office/drawing/2014/main" id="{BD800D7F-0A76-4289-84D3-3393E3BBE140}"/>
                </a:ext>
              </a:extLst>
            </p:cNvPr>
            <p:cNvSpPr/>
            <p:nvPr/>
          </p:nvSpPr>
          <p:spPr>
            <a:xfrm rot="10800000" flipH="1">
              <a:off x="8099820" y="578023"/>
              <a:ext cx="2743200" cy="2743200"/>
            </a:xfrm>
            <a:prstGeom prst="arc">
              <a:avLst>
                <a:gd name="adj1" fmla="val 16136921"/>
                <a:gd name="adj2" fmla="val 21576899"/>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0BCE555-9A3B-49AE-8007-4E439DED7410}"/>
                </a:ext>
              </a:extLst>
            </p:cNvPr>
            <p:cNvCxnSpPr>
              <a:cxnSpLocks/>
            </p:cNvCxnSpPr>
            <p:nvPr/>
          </p:nvCxnSpPr>
          <p:spPr>
            <a:xfrm>
              <a:off x="10843292" y="1564005"/>
              <a:ext cx="0" cy="489585"/>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CF506-A3BC-4FC2-98F9-88A71880B5A2}"/>
                </a:ext>
              </a:extLst>
            </p:cNvPr>
            <p:cNvCxnSpPr>
              <a:cxnSpLocks/>
              <a:endCxn id="48" idx="0"/>
            </p:cNvCxnSpPr>
            <p:nvPr/>
          </p:nvCxnSpPr>
          <p:spPr>
            <a:xfrm flipH="1">
              <a:off x="5871346" y="3320902"/>
              <a:ext cx="3600074" cy="0"/>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16BC2AA6-A123-408D-813F-CFE4098AB476}"/>
                </a:ext>
              </a:extLst>
            </p:cNvPr>
            <p:cNvSpPr/>
            <p:nvPr/>
          </p:nvSpPr>
          <p:spPr>
            <a:xfrm rot="10800000" flipH="1">
              <a:off x="5665870" y="3320628"/>
              <a:ext cx="422815" cy="1391996"/>
            </a:xfrm>
            <a:prstGeom prst="arc">
              <a:avLst>
                <a:gd name="adj1" fmla="val 5429307"/>
                <a:gd name="adj2" fmla="val 8210033"/>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C1ACBE7C-640C-46E8-B8A3-C3F5CB7B8DB5}"/>
                </a:ext>
              </a:extLst>
            </p:cNvPr>
            <p:cNvSpPr/>
            <p:nvPr/>
          </p:nvSpPr>
          <p:spPr>
            <a:xfrm rot="10800000" flipH="1">
              <a:off x="5646821" y="3422532"/>
              <a:ext cx="213478" cy="2479642"/>
            </a:xfrm>
            <a:prstGeom prst="arc">
              <a:avLst>
                <a:gd name="adj1" fmla="val 5686050"/>
                <a:gd name="adj2" fmla="val 9212997"/>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02721583-7515-4C8B-8A4F-3911B670ACFF}"/>
                </a:ext>
              </a:extLst>
            </p:cNvPr>
            <p:cNvSpPr/>
            <p:nvPr/>
          </p:nvSpPr>
          <p:spPr bwMode="auto">
            <a:xfrm>
              <a:off x="5559300" y="4562736"/>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9" name="Picture 48">
              <a:extLst>
                <a:ext uri="{FF2B5EF4-FFF2-40B4-BE49-F238E27FC236}">
                  <a16:creationId xmlns:a16="http://schemas.microsoft.com/office/drawing/2014/main" id="{B70D3582-2088-44FC-AE8B-7210F4A6B84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747965" y="4602837"/>
              <a:ext cx="835046" cy="175238"/>
            </a:xfrm>
            <a:prstGeom prst="rect">
              <a:avLst/>
            </a:prstGeom>
          </p:spPr>
        </p:pic>
        <p:cxnSp>
          <p:nvCxnSpPr>
            <p:cNvPr id="10" name="Straight Arrow Connector 9">
              <a:extLst>
                <a:ext uri="{FF2B5EF4-FFF2-40B4-BE49-F238E27FC236}">
                  <a16:creationId xmlns:a16="http://schemas.microsoft.com/office/drawing/2014/main" id="{E0C69688-DDD1-429C-B973-3EE6BC93FB7E}"/>
                </a:ext>
              </a:extLst>
            </p:cNvPr>
            <p:cNvCxnSpPr>
              <a:cxnSpLocks/>
            </p:cNvCxnSpPr>
            <p:nvPr/>
          </p:nvCxnSpPr>
          <p:spPr>
            <a:xfrm>
              <a:off x="4273526" y="1549052"/>
              <a:ext cx="0" cy="1804248"/>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9A2A25-BB33-4400-8532-774662A60B48}"/>
                </a:ext>
              </a:extLst>
            </p:cNvPr>
            <p:cNvCxnSpPr>
              <a:cxnSpLocks/>
            </p:cNvCxnSpPr>
            <p:nvPr/>
          </p:nvCxnSpPr>
          <p:spPr>
            <a:xfrm>
              <a:off x="3940285" y="1536086"/>
              <a:ext cx="215571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A300E1-DA87-4A73-B804-ADDCD474C4D9}"/>
                </a:ext>
              </a:extLst>
            </p:cNvPr>
            <p:cNvCxnSpPr>
              <a:cxnSpLocks/>
            </p:cNvCxnSpPr>
            <p:nvPr/>
          </p:nvCxnSpPr>
          <p:spPr>
            <a:xfrm>
              <a:off x="3931814" y="3365097"/>
              <a:ext cx="215687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250D248-2B69-43F4-AE22-3708679C2C08}"/>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764030" y="2213969"/>
              <a:ext cx="435207" cy="237207"/>
            </a:xfrm>
            <a:prstGeom prst="rect">
              <a:avLst/>
            </a:prstGeom>
            <a:noFill/>
          </p:spPr>
        </p:pic>
        <p:sp>
          <p:nvSpPr>
            <p:cNvPr id="25" name="Left Brace 24">
              <a:extLst>
                <a:ext uri="{FF2B5EF4-FFF2-40B4-BE49-F238E27FC236}">
                  <a16:creationId xmlns:a16="http://schemas.microsoft.com/office/drawing/2014/main" id="{6C94C8F7-1CAB-4725-A903-4153E8FD808A}"/>
                </a:ext>
              </a:extLst>
            </p:cNvPr>
            <p:cNvSpPr/>
            <p:nvPr/>
          </p:nvSpPr>
          <p:spPr>
            <a:xfrm rot="5400000">
              <a:off x="5430660" y="2773880"/>
              <a:ext cx="163714" cy="749808"/>
            </a:xfrm>
            <a:prstGeom prst="leftBrace">
              <a:avLst>
                <a:gd name="adj1" fmla="val 8333"/>
                <a:gd name="adj2" fmla="val 49017"/>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74F2EE0-4D52-4CFC-8401-B2ABA73DB98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190012" y="2585522"/>
              <a:ext cx="839619" cy="246857"/>
            </a:xfrm>
            <a:prstGeom prst="rect">
              <a:avLst/>
            </a:prstGeom>
          </p:spPr>
        </p:pic>
      </p:grpSp>
    </p:spTree>
    <p:extLst>
      <p:ext uri="{BB962C8B-B14F-4D97-AF65-F5344CB8AC3E}">
        <p14:creationId xmlns:p14="http://schemas.microsoft.com/office/powerpoint/2010/main" val="401075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D9B8A2-31BD-471C-8E23-0359EB2A7410}"/>
              </a:ext>
            </a:extLst>
          </p:cNvPr>
          <p:cNvGrpSpPr/>
          <p:nvPr/>
        </p:nvGrpSpPr>
        <p:grpSpPr>
          <a:xfrm>
            <a:off x="910670" y="1809212"/>
            <a:ext cx="11103696" cy="4038521"/>
            <a:chOff x="910670" y="1809212"/>
            <a:chExt cx="11103696" cy="4038521"/>
          </a:xfrm>
        </p:grpSpPr>
        <p:grpSp>
          <p:nvGrpSpPr>
            <p:cNvPr id="9" name="Group 8">
              <a:extLst>
                <a:ext uri="{FF2B5EF4-FFF2-40B4-BE49-F238E27FC236}">
                  <a16:creationId xmlns:a16="http://schemas.microsoft.com/office/drawing/2014/main" id="{94E17114-4959-44A0-8748-763341196737}"/>
                </a:ext>
              </a:extLst>
            </p:cNvPr>
            <p:cNvGrpSpPr/>
            <p:nvPr/>
          </p:nvGrpSpPr>
          <p:grpSpPr>
            <a:xfrm>
              <a:off x="910670" y="1809212"/>
              <a:ext cx="11103696" cy="4038521"/>
              <a:chOff x="910670" y="1809212"/>
              <a:chExt cx="11103696" cy="4038521"/>
            </a:xfrm>
          </p:grpSpPr>
          <p:sp>
            <p:nvSpPr>
              <p:cNvPr id="146" name="Freeform 6 1">
                <a:extLst>
                  <a:ext uri="{FF2B5EF4-FFF2-40B4-BE49-F238E27FC236}">
                    <a16:creationId xmlns:a16="http://schemas.microsoft.com/office/drawing/2014/main" id="{FA4C244B-A379-46FB-8D77-CBCCC0D813CE}"/>
                  </a:ext>
                </a:extLst>
              </p:cNvPr>
              <p:cNvSpPr>
                <a:spLocks/>
              </p:cNvSpPr>
              <p:nvPr/>
            </p:nvSpPr>
            <p:spPr bwMode="auto">
              <a:xfrm>
                <a:off x="7270144"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7274731"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60" name="Picture 59">
                <a:extLst>
                  <a:ext uri="{FF2B5EF4-FFF2-40B4-BE49-F238E27FC236}">
                    <a16:creationId xmlns:a16="http://schemas.microsoft.com/office/drawing/2014/main" id="{7EF2DA9A-5FDF-476D-AF1F-B73BAC4D7CD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99013" y="2442538"/>
                <a:ext cx="588586" cy="331504"/>
              </a:xfrm>
              <a:prstGeom prst="rect">
                <a:avLst/>
              </a:prstGeom>
              <a:solidFill>
                <a:srgbClr val="002060"/>
              </a:solidFill>
            </p:spPr>
          </p:pic>
          <p:cxnSp>
            <p:nvCxnSpPr>
              <p:cNvPr id="155" name="Straight Connector 154">
                <a:extLst>
                  <a:ext uri="{FF2B5EF4-FFF2-40B4-BE49-F238E27FC236}">
                    <a16:creationId xmlns:a16="http://schemas.microsoft.com/office/drawing/2014/main" id="{341FC3B8-EDB4-43DE-9693-B5C9AE14849D}"/>
                  </a:ext>
                </a:extLst>
              </p:cNvPr>
              <p:cNvCxnSpPr>
                <a:cxnSpLocks/>
                <a:stCxn id="147" idx="3"/>
              </p:cNvCxnSpPr>
              <p:nvPr/>
            </p:nvCxnSpPr>
            <p:spPr bwMode="auto">
              <a:xfrm>
                <a:off x="11443878" y="2595612"/>
                <a:ext cx="45666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53" name="Line 49">
                <a:extLst>
                  <a:ext uri="{FF2B5EF4-FFF2-40B4-BE49-F238E27FC236}">
                    <a16:creationId xmlns:a16="http://schemas.microsoft.com/office/drawing/2014/main" id="{AA690214-C3B4-4066-87B6-4FAEBC0823A4}"/>
                  </a:ext>
                </a:extLst>
              </p:cNvPr>
              <p:cNvSpPr>
                <a:spLocks noChangeShapeType="1"/>
              </p:cNvSpPr>
              <p:nvPr/>
            </p:nvSpPr>
            <p:spPr bwMode="auto">
              <a:xfrm rot="16200000" flipH="1">
                <a:off x="10769735" y="3550464"/>
                <a:ext cx="190970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154" name="Picture 153">
                <a:extLst>
                  <a:ext uri="{FF2B5EF4-FFF2-40B4-BE49-F238E27FC236}">
                    <a16:creationId xmlns:a16="http://schemas.microsoft.com/office/drawing/2014/main" id="{05AC23A6-4001-4F02-A448-A59798898C9A}"/>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384002" y="3224476"/>
                <a:ext cx="630364" cy="343578"/>
              </a:xfrm>
              <a:prstGeom prst="rect">
                <a:avLst/>
              </a:prstGeom>
              <a:solidFill>
                <a:schemeClr val="bg1"/>
              </a:solidFill>
            </p:spPr>
          </p:pic>
          <p:cxnSp>
            <p:nvCxnSpPr>
              <p:cNvPr id="158" name="Straight Connector 157">
                <a:extLst>
                  <a:ext uri="{FF2B5EF4-FFF2-40B4-BE49-F238E27FC236}">
                    <a16:creationId xmlns:a16="http://schemas.microsoft.com/office/drawing/2014/main" id="{D4999709-EB32-49AB-A750-D75D0119647D}"/>
                  </a:ext>
                </a:extLst>
              </p:cNvPr>
              <p:cNvCxnSpPr>
                <a:cxnSpLocks/>
              </p:cNvCxnSpPr>
              <p:nvPr/>
            </p:nvCxnSpPr>
            <p:spPr bwMode="auto">
              <a:xfrm>
                <a:off x="9134752" y="4500097"/>
                <a:ext cx="282513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pic>
            <p:nvPicPr>
              <p:cNvPr id="67" name="Picture 66">
                <a:extLst>
                  <a:ext uri="{FF2B5EF4-FFF2-40B4-BE49-F238E27FC236}">
                    <a16:creationId xmlns:a16="http://schemas.microsoft.com/office/drawing/2014/main" id="{0B8171E4-9422-434D-89D4-5FC7760D1769}"/>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250317" y="5043020"/>
                <a:ext cx="6045772" cy="804713"/>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1837136"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1841723"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1842215" y="3150099"/>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58" name="Picture 57">
                <a:extLst>
                  <a:ext uri="{FF2B5EF4-FFF2-40B4-BE49-F238E27FC236}">
                    <a16:creationId xmlns:a16="http://schemas.microsoft.com/office/drawing/2014/main" id="{48709E78-863E-4D3C-A19E-A8C733930499}"/>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3766005" y="2442538"/>
                <a:ext cx="588586" cy="331504"/>
              </a:xfrm>
              <a:prstGeom prst="rect">
                <a:avLst/>
              </a:prstGeom>
              <a:solidFill>
                <a:srgbClr val="002060"/>
              </a:solidFill>
            </p:spPr>
          </p:pic>
          <p:sp>
            <p:nvSpPr>
              <p:cNvPr id="26" name="Arrow: Right 25">
                <a:extLst>
                  <a:ext uri="{FF2B5EF4-FFF2-40B4-BE49-F238E27FC236}">
                    <a16:creationId xmlns:a16="http://schemas.microsoft.com/office/drawing/2014/main" id="{A91B3E26-B8C2-43BC-8432-3A1B7F18256F}"/>
                  </a:ext>
                </a:extLst>
              </p:cNvPr>
              <p:cNvSpPr/>
              <p:nvPr/>
            </p:nvSpPr>
            <p:spPr bwMode="auto">
              <a:xfrm>
                <a:off x="1837445" y="4099212"/>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37F44493-049D-47DB-AACA-42E7F9DB2F2C}"/>
                  </a:ext>
                </a:extLst>
              </p:cNvPr>
              <p:cNvSpPr/>
              <p:nvPr/>
            </p:nvSpPr>
            <p:spPr bwMode="auto">
              <a:xfrm>
                <a:off x="1792116" y="442112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4" name="Oval 33">
                <a:extLst>
                  <a:ext uri="{FF2B5EF4-FFF2-40B4-BE49-F238E27FC236}">
                    <a16:creationId xmlns:a16="http://schemas.microsoft.com/office/drawing/2014/main" id="{E97353CD-1B69-4110-9903-74159B8EC48B}"/>
                  </a:ext>
                </a:extLst>
              </p:cNvPr>
              <p:cNvSpPr/>
              <p:nvPr/>
            </p:nvSpPr>
            <p:spPr bwMode="auto">
              <a:xfrm>
                <a:off x="1775131" y="253626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9" name="Straight Connector 38">
                <a:extLst>
                  <a:ext uri="{FF2B5EF4-FFF2-40B4-BE49-F238E27FC236}">
                    <a16:creationId xmlns:a16="http://schemas.microsoft.com/office/drawing/2014/main" id="{088C0D64-226E-4516-B8E9-6E8990140A93}"/>
                  </a:ext>
                </a:extLst>
              </p:cNvPr>
              <p:cNvCxnSpPr>
                <a:cxnSpLocks/>
                <a:endCxn id="34" idx="4"/>
              </p:cNvCxnSpPr>
              <p:nvPr/>
            </p:nvCxnSpPr>
            <p:spPr>
              <a:xfrm flipV="1">
                <a:off x="1835763" y="2657525"/>
                <a:ext cx="0" cy="1762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3590BB-6319-4782-8B0B-00EC75420FC7}"/>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910670" y="2475663"/>
                <a:ext cx="835047" cy="175238"/>
              </a:xfrm>
              <a:prstGeom prst="rect">
                <a:avLst/>
              </a:prstGeom>
            </p:spPr>
          </p:pic>
          <p:pic>
            <p:nvPicPr>
              <p:cNvPr id="8" name="Picture 7">
                <a:extLst>
                  <a:ext uri="{FF2B5EF4-FFF2-40B4-BE49-F238E27FC236}">
                    <a16:creationId xmlns:a16="http://schemas.microsoft.com/office/drawing/2014/main" id="{01055A52-F389-4646-B36F-4FF81A2792A8}"/>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928126" y="4380385"/>
                <a:ext cx="851809" cy="182857"/>
              </a:xfrm>
              <a:prstGeom prst="rect">
                <a:avLst/>
              </a:prstGeom>
            </p:spPr>
          </p:pic>
          <p:pic>
            <p:nvPicPr>
              <p:cNvPr id="49" name="Picture 48">
                <a:extLst>
                  <a:ext uri="{FF2B5EF4-FFF2-40B4-BE49-F238E27FC236}">
                    <a16:creationId xmlns:a16="http://schemas.microsoft.com/office/drawing/2014/main" id="{7D57CF76-BB82-4BD6-B6F5-9A3D4D01AB3D}"/>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529187" y="1809212"/>
                <a:ext cx="2473636" cy="302648"/>
              </a:xfrm>
              <a:prstGeom prst="rect">
                <a:avLst/>
              </a:prstGeom>
            </p:spPr>
          </p:pic>
          <p:pic>
            <p:nvPicPr>
              <p:cNvPr id="46" name="Picture 45">
                <a:extLst>
                  <a:ext uri="{FF2B5EF4-FFF2-40B4-BE49-F238E27FC236}">
                    <a16:creationId xmlns:a16="http://schemas.microsoft.com/office/drawing/2014/main" id="{C9864D23-C273-45DA-9407-B8686512B252}"/>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927706" y="1809212"/>
                <a:ext cx="2429248" cy="302648"/>
              </a:xfrm>
              <a:prstGeom prst="rect">
                <a:avLst/>
              </a:prstGeom>
            </p:spPr>
          </p:pic>
        </p:grpSp>
        <p:sp>
          <p:nvSpPr>
            <p:cNvPr id="38" name="Arrow: Right 37">
              <a:extLst>
                <a:ext uri="{FF2B5EF4-FFF2-40B4-BE49-F238E27FC236}">
                  <a16:creationId xmlns:a16="http://schemas.microsoft.com/office/drawing/2014/main" id="{251651A6-D4F3-403A-B608-23AB29597219}"/>
                </a:ext>
              </a:extLst>
            </p:cNvPr>
            <p:cNvSpPr/>
            <p:nvPr/>
          </p:nvSpPr>
          <p:spPr bwMode="auto">
            <a:xfrm>
              <a:off x="7270812" y="3138898"/>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7266042" y="4088011"/>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12" name="Picture 11">
              <a:extLst>
                <a:ext uri="{FF2B5EF4-FFF2-40B4-BE49-F238E27FC236}">
                  <a16:creationId xmlns:a16="http://schemas.microsoft.com/office/drawing/2014/main" id="{B55EB75A-FE81-4A7B-88B5-85E5B0AED7A4}"/>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526805" y="4316009"/>
              <a:ext cx="578438" cy="331504"/>
            </a:xfrm>
            <a:prstGeom prst="rect">
              <a:avLst/>
            </a:prstGeom>
            <a:solidFill>
              <a:srgbClr val="002060"/>
            </a:solidFill>
          </p:spPr>
        </p:pic>
        <p:pic>
          <p:nvPicPr>
            <p:cNvPr id="47" name="Picture 46">
              <a:extLst>
                <a:ext uri="{FF2B5EF4-FFF2-40B4-BE49-F238E27FC236}">
                  <a16:creationId xmlns:a16="http://schemas.microsoft.com/office/drawing/2014/main" id="{39FA2406-0BB5-4022-BD58-C63BF4A252A5}"/>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2053522" y="4333983"/>
              <a:ext cx="578438" cy="331504"/>
            </a:xfrm>
            <a:prstGeom prst="rect">
              <a:avLst/>
            </a:prstGeom>
            <a:solidFill>
              <a:srgbClr val="002060"/>
            </a:solidFill>
          </p:spPr>
        </p:pic>
        <p:cxnSp>
          <p:nvCxnSpPr>
            <p:cNvPr id="48" name="Straight Connector 47">
              <a:extLst>
                <a:ext uri="{FF2B5EF4-FFF2-40B4-BE49-F238E27FC236}">
                  <a16:creationId xmlns:a16="http://schemas.microsoft.com/office/drawing/2014/main" id="{C91C1027-D844-4FE9-B689-F388F55ABF5F}"/>
                </a:ext>
              </a:extLst>
            </p:cNvPr>
            <p:cNvCxnSpPr>
              <a:cxnSpLocks/>
            </p:cNvCxnSpPr>
            <p:nvPr/>
          </p:nvCxnSpPr>
          <p:spPr>
            <a:xfrm flipV="1">
              <a:off x="8655729" y="2581763"/>
              <a:ext cx="2783537" cy="1895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172B947-690B-40CF-B1C3-40E304259A03}"/>
                </a:ext>
              </a:extLst>
            </p:cNvPr>
            <p:cNvSpPr/>
            <p:nvPr/>
          </p:nvSpPr>
          <p:spPr bwMode="auto">
            <a:xfrm>
              <a:off x="8584127" y="4421438"/>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0" name="Oval 49">
              <a:extLst>
                <a:ext uri="{FF2B5EF4-FFF2-40B4-BE49-F238E27FC236}">
                  <a16:creationId xmlns:a16="http://schemas.microsoft.com/office/drawing/2014/main" id="{A6C34908-87D0-4B6E-AE70-9A39FE9CAF7E}"/>
                </a:ext>
              </a:extLst>
            </p:cNvPr>
            <p:cNvSpPr/>
            <p:nvPr/>
          </p:nvSpPr>
          <p:spPr bwMode="auto">
            <a:xfrm>
              <a:off x="11380940" y="252113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Tree>
    <p:extLst>
      <p:ext uri="{BB962C8B-B14F-4D97-AF65-F5344CB8AC3E}">
        <p14:creationId xmlns:p14="http://schemas.microsoft.com/office/powerpoint/2010/main" val="188837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EB260C1-0A37-46E9-BE9D-41335B18784E}"/>
              </a:ext>
            </a:extLst>
          </p:cNvPr>
          <p:cNvGrpSpPr/>
          <p:nvPr/>
        </p:nvGrpSpPr>
        <p:grpSpPr>
          <a:xfrm>
            <a:off x="69884" y="1114497"/>
            <a:ext cx="12851925" cy="5242983"/>
            <a:chOff x="69884" y="1104337"/>
            <a:chExt cx="12851925" cy="5242983"/>
          </a:xfrm>
        </p:grpSpPr>
        <p:sp>
          <p:nvSpPr>
            <p:cNvPr id="146" name="Freeform 6 1 1">
              <a:extLst>
                <a:ext uri="{FF2B5EF4-FFF2-40B4-BE49-F238E27FC236}">
                  <a16:creationId xmlns:a16="http://schemas.microsoft.com/office/drawing/2014/main" id="{FA4C244B-A379-46FB-8D77-CBCCC0D813CE}"/>
                </a:ext>
              </a:extLst>
            </p:cNvPr>
            <p:cNvSpPr>
              <a:spLocks/>
            </p:cNvSpPr>
            <p:nvPr/>
          </p:nvSpPr>
          <p:spPr bwMode="auto">
            <a:xfrm>
              <a:off x="4623660"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4616673" y="1490550"/>
              <a:ext cx="2086588"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27" name="Picture 26">
              <a:extLst>
                <a:ext uri="{FF2B5EF4-FFF2-40B4-BE49-F238E27FC236}">
                  <a16:creationId xmlns:a16="http://schemas.microsoft.com/office/drawing/2014/main" id="{7E5377A2-154B-46F8-83F8-794216677F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32420" y="5206962"/>
              <a:ext cx="11918515" cy="1140358"/>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69884" y="1994767"/>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74471" y="1490550"/>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74963" y="2432470"/>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6" name="Arrow: Right 25">
              <a:extLst>
                <a:ext uri="{FF2B5EF4-FFF2-40B4-BE49-F238E27FC236}">
                  <a16:creationId xmlns:a16="http://schemas.microsoft.com/office/drawing/2014/main" id="{A91B3E26-B8C2-43BC-8432-3A1B7F18256F}"/>
                </a:ext>
              </a:extLst>
            </p:cNvPr>
            <p:cNvSpPr/>
            <p:nvPr/>
          </p:nvSpPr>
          <p:spPr bwMode="auto">
            <a:xfrm>
              <a:off x="70193" y="3381583"/>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8" name="Arrow: Right 37">
              <a:extLst>
                <a:ext uri="{FF2B5EF4-FFF2-40B4-BE49-F238E27FC236}">
                  <a16:creationId xmlns:a16="http://schemas.microsoft.com/office/drawing/2014/main" id="{251651A6-D4F3-403A-B608-23AB29597219}"/>
                </a:ext>
              </a:extLst>
            </p:cNvPr>
            <p:cNvSpPr/>
            <p:nvPr/>
          </p:nvSpPr>
          <p:spPr bwMode="auto">
            <a:xfrm>
              <a:off x="4624329" y="2421269"/>
              <a:ext cx="13912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4624639" y="3370382"/>
              <a:ext cx="695615"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1" name="Freeform 6 1 2">
              <a:extLst>
                <a:ext uri="{FF2B5EF4-FFF2-40B4-BE49-F238E27FC236}">
                  <a16:creationId xmlns:a16="http://schemas.microsoft.com/office/drawing/2014/main" id="{BDCD84F6-7791-4221-B277-91C61BC17557}"/>
                </a:ext>
              </a:extLst>
            </p:cNvPr>
            <p:cNvSpPr>
              <a:spLocks/>
            </p:cNvSpPr>
            <p:nvPr/>
          </p:nvSpPr>
          <p:spPr bwMode="auto">
            <a:xfrm>
              <a:off x="9177436"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32" name="Arrow: Right 31">
              <a:extLst>
                <a:ext uri="{FF2B5EF4-FFF2-40B4-BE49-F238E27FC236}">
                  <a16:creationId xmlns:a16="http://schemas.microsoft.com/office/drawing/2014/main" id="{B50FAF55-3E99-40A1-9212-124AFC5D136D}"/>
                </a:ext>
              </a:extLst>
            </p:cNvPr>
            <p:cNvSpPr/>
            <p:nvPr/>
          </p:nvSpPr>
          <p:spPr bwMode="auto">
            <a:xfrm>
              <a:off x="9182024" y="1490550"/>
              <a:ext cx="918872"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5" name="Arrow: Right 34">
              <a:extLst>
                <a:ext uri="{FF2B5EF4-FFF2-40B4-BE49-F238E27FC236}">
                  <a16:creationId xmlns:a16="http://schemas.microsoft.com/office/drawing/2014/main" id="{F46DA6CC-A89C-4A93-8E9E-8E36B65C3634}"/>
                </a:ext>
              </a:extLst>
            </p:cNvPr>
            <p:cNvSpPr/>
            <p:nvPr/>
          </p:nvSpPr>
          <p:spPr bwMode="auto">
            <a:xfrm>
              <a:off x="9178105" y="2421269"/>
              <a:ext cx="612657"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6" name="Arrow: Right 35">
              <a:extLst>
                <a:ext uri="{FF2B5EF4-FFF2-40B4-BE49-F238E27FC236}">
                  <a16:creationId xmlns:a16="http://schemas.microsoft.com/office/drawing/2014/main" id="{ABE2BB59-CB66-4C51-9F69-DD52C16A0792}"/>
                </a:ext>
              </a:extLst>
            </p:cNvPr>
            <p:cNvSpPr/>
            <p:nvPr/>
          </p:nvSpPr>
          <p:spPr bwMode="auto">
            <a:xfrm>
              <a:off x="9178416" y="3370382"/>
              <a:ext cx="3063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cxnSp>
          <p:nvCxnSpPr>
            <p:cNvPr id="41" name="Straight Arrow Connector 40">
              <a:extLst>
                <a:ext uri="{FF2B5EF4-FFF2-40B4-BE49-F238E27FC236}">
                  <a16:creationId xmlns:a16="http://schemas.microsoft.com/office/drawing/2014/main" id="{87D0F925-6A3B-402D-BB4C-2BEF83B81A40}"/>
                </a:ext>
              </a:extLst>
            </p:cNvPr>
            <p:cNvCxnSpPr>
              <a:cxnSpLocks/>
            </p:cNvCxnSpPr>
            <p:nvPr/>
          </p:nvCxnSpPr>
          <p:spPr>
            <a:xfrm>
              <a:off x="69884" y="4472715"/>
              <a:ext cx="1285192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F5DF733-EB1E-41A3-864F-5AACE016DA8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96000" y="4551031"/>
              <a:ext cx="656696" cy="235577"/>
            </a:xfrm>
            <a:prstGeom prst="rect">
              <a:avLst/>
            </a:prstGeom>
          </p:spPr>
        </p:pic>
        <p:pic>
          <p:nvPicPr>
            <p:cNvPr id="21" name="Picture 20">
              <a:extLst>
                <a:ext uri="{FF2B5EF4-FFF2-40B4-BE49-F238E27FC236}">
                  <a16:creationId xmlns:a16="http://schemas.microsoft.com/office/drawing/2014/main" id="{9E5E6B0D-FB9A-4480-B4BC-92C93AD097A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8112" y="1104337"/>
              <a:ext cx="11049168" cy="314798"/>
            </a:xfrm>
            <a:prstGeom prst="rect">
              <a:avLst/>
            </a:prstGeom>
          </p:spPr>
        </p:pic>
      </p:grpSp>
    </p:spTree>
    <p:extLst>
      <p:ext uri="{BB962C8B-B14F-4D97-AF65-F5344CB8AC3E}">
        <p14:creationId xmlns:p14="http://schemas.microsoft.com/office/powerpoint/2010/main" val="184808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2767F-6E4F-46FA-AF34-5DF50CD6BC32}"/>
              </a:ext>
            </a:extLst>
          </p:cNvPr>
          <p:cNvGrpSpPr/>
          <p:nvPr/>
        </p:nvGrpSpPr>
        <p:grpSpPr>
          <a:xfrm>
            <a:off x="-2150486" y="-1284574"/>
            <a:ext cx="13806912" cy="11122811"/>
            <a:chOff x="-2150486" y="-1284574"/>
            <a:chExt cx="13806912" cy="11122811"/>
          </a:xfrm>
        </p:grpSpPr>
        <p:grpSp>
          <p:nvGrpSpPr>
            <p:cNvPr id="4" name="Group 3">
              <a:extLst>
                <a:ext uri="{FF2B5EF4-FFF2-40B4-BE49-F238E27FC236}">
                  <a16:creationId xmlns:a16="http://schemas.microsoft.com/office/drawing/2014/main" id="{D4E2522C-432F-47FB-B54D-8D5C0A572056}"/>
                </a:ext>
              </a:extLst>
            </p:cNvPr>
            <p:cNvGrpSpPr/>
            <p:nvPr/>
          </p:nvGrpSpPr>
          <p:grpSpPr>
            <a:xfrm>
              <a:off x="1771083" y="5829245"/>
              <a:ext cx="4143302" cy="3177874"/>
              <a:chOff x="1100031" y="1763273"/>
              <a:chExt cx="3744373" cy="2102671"/>
            </a:xfrm>
          </p:grpSpPr>
          <p:sp>
            <p:nvSpPr>
              <p:cNvPr id="19" name="Freeform 6 2 1 1">
                <a:extLst>
                  <a:ext uri="{FF2B5EF4-FFF2-40B4-BE49-F238E27FC236}">
                    <a16:creationId xmlns:a16="http://schemas.microsoft.com/office/drawing/2014/main" id="{81BA3EFB-8631-4A67-99D6-F1D7B8D5BB1D}"/>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0" name="Freeform 6 2 2 1">
                <a:extLst>
                  <a:ext uri="{FF2B5EF4-FFF2-40B4-BE49-F238E27FC236}">
                    <a16:creationId xmlns:a16="http://schemas.microsoft.com/office/drawing/2014/main" id="{2C09C96E-AB64-4CB0-821B-1BC1EF75006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3" name="Straight Connector 2">
                <a:extLst>
                  <a:ext uri="{FF2B5EF4-FFF2-40B4-BE49-F238E27FC236}">
                    <a16:creationId xmlns:a16="http://schemas.microsoft.com/office/drawing/2014/main" id="{09BB648D-A4C9-4568-BE36-6D5788A7162F}"/>
                  </a:ext>
                </a:extLst>
              </p:cNvPr>
              <p:cNvCxnSpPr>
                <a:stCxn id="2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2EAF1DDC-A317-46DA-BBC5-019832F73D9D}"/>
                </a:ext>
              </a:extLst>
            </p:cNvPr>
            <p:cNvSpPr/>
            <p:nvPr/>
          </p:nvSpPr>
          <p:spPr bwMode="auto">
            <a:xfrm>
              <a:off x="321606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6" name="Oval 5">
              <a:extLst>
                <a:ext uri="{FF2B5EF4-FFF2-40B4-BE49-F238E27FC236}">
                  <a16:creationId xmlns:a16="http://schemas.microsoft.com/office/drawing/2014/main" id="{2AB36A71-43E9-45E0-9C10-603568A8DC41}"/>
                </a:ext>
              </a:extLst>
            </p:cNvPr>
            <p:cNvSpPr/>
            <p:nvPr/>
          </p:nvSpPr>
          <p:spPr bwMode="auto">
            <a:xfrm>
              <a:off x="314732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9" name="Oval 28">
              <a:extLst>
                <a:ext uri="{FF2B5EF4-FFF2-40B4-BE49-F238E27FC236}">
                  <a16:creationId xmlns:a16="http://schemas.microsoft.com/office/drawing/2014/main" id="{A32D0055-46E4-4FCD-8488-387AA5AD673B}"/>
                </a:ext>
              </a:extLst>
            </p:cNvPr>
            <p:cNvSpPr/>
            <p:nvPr/>
          </p:nvSpPr>
          <p:spPr bwMode="auto">
            <a:xfrm>
              <a:off x="341964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30" name="Oval 29">
              <a:extLst>
                <a:ext uri="{FF2B5EF4-FFF2-40B4-BE49-F238E27FC236}">
                  <a16:creationId xmlns:a16="http://schemas.microsoft.com/office/drawing/2014/main" id="{27A476AF-857A-43A1-83AD-8ED92DC9AB9D}"/>
                </a:ext>
              </a:extLst>
            </p:cNvPr>
            <p:cNvSpPr/>
            <p:nvPr/>
          </p:nvSpPr>
          <p:spPr bwMode="auto">
            <a:xfrm flipV="1">
              <a:off x="349345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DB7B8DCF-5A86-4730-8F02-5D2B9DB282FA}"/>
                </a:ext>
              </a:extLst>
            </p:cNvPr>
            <p:cNvSpPr/>
            <p:nvPr/>
          </p:nvSpPr>
          <p:spPr bwMode="auto">
            <a:xfrm flipV="1">
              <a:off x="349890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4" name="Oval 33">
              <a:extLst>
                <a:ext uri="{FF2B5EF4-FFF2-40B4-BE49-F238E27FC236}">
                  <a16:creationId xmlns:a16="http://schemas.microsoft.com/office/drawing/2014/main" id="{561A60E2-558E-4F81-9361-212DB129BEE0}"/>
                </a:ext>
              </a:extLst>
            </p:cNvPr>
            <p:cNvSpPr/>
            <p:nvPr/>
          </p:nvSpPr>
          <p:spPr bwMode="auto">
            <a:xfrm>
              <a:off x="4414907"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37" name="Oval 36">
              <a:extLst>
                <a:ext uri="{FF2B5EF4-FFF2-40B4-BE49-F238E27FC236}">
                  <a16:creationId xmlns:a16="http://schemas.microsoft.com/office/drawing/2014/main" id="{DDD76CBE-BFF8-4520-AD73-E776F88DEDE3}"/>
                </a:ext>
              </a:extLst>
            </p:cNvPr>
            <p:cNvSpPr/>
            <p:nvPr/>
          </p:nvSpPr>
          <p:spPr bwMode="auto">
            <a:xfrm>
              <a:off x="4346173" y="615667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9" name="Oval 38">
              <a:extLst>
                <a:ext uri="{FF2B5EF4-FFF2-40B4-BE49-F238E27FC236}">
                  <a16:creationId xmlns:a16="http://schemas.microsoft.com/office/drawing/2014/main" id="{C9157E8B-CB2F-48FC-8818-625134FC1786}"/>
                </a:ext>
              </a:extLst>
            </p:cNvPr>
            <p:cNvSpPr/>
            <p:nvPr/>
          </p:nvSpPr>
          <p:spPr bwMode="auto">
            <a:xfrm>
              <a:off x="4618491" y="621662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42" name="Oval 41">
              <a:extLst>
                <a:ext uri="{FF2B5EF4-FFF2-40B4-BE49-F238E27FC236}">
                  <a16:creationId xmlns:a16="http://schemas.microsoft.com/office/drawing/2014/main" id="{7272B0B2-AB08-43F5-8E25-E00A19FFFD34}"/>
                </a:ext>
              </a:extLst>
            </p:cNvPr>
            <p:cNvSpPr/>
            <p:nvPr/>
          </p:nvSpPr>
          <p:spPr bwMode="auto">
            <a:xfrm flipV="1">
              <a:off x="4692297" y="62715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Oval 42">
              <a:extLst>
                <a:ext uri="{FF2B5EF4-FFF2-40B4-BE49-F238E27FC236}">
                  <a16:creationId xmlns:a16="http://schemas.microsoft.com/office/drawing/2014/main" id="{C44B1A20-07F6-4155-8861-A087CFFD5636}"/>
                </a:ext>
              </a:extLst>
            </p:cNvPr>
            <p:cNvSpPr/>
            <p:nvPr/>
          </p:nvSpPr>
          <p:spPr bwMode="auto">
            <a:xfrm flipV="1">
              <a:off x="4697752" y="639216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7" name="Arrow: Right 6">
              <a:extLst>
                <a:ext uri="{FF2B5EF4-FFF2-40B4-BE49-F238E27FC236}">
                  <a16:creationId xmlns:a16="http://schemas.microsoft.com/office/drawing/2014/main" id="{36BC053B-2B67-4FB6-BAEE-11AF025524D0}"/>
                </a:ext>
              </a:extLst>
            </p:cNvPr>
            <p:cNvSpPr/>
            <p:nvPr/>
          </p:nvSpPr>
          <p:spPr bwMode="auto">
            <a:xfrm>
              <a:off x="3764405"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46" name="Group 45">
              <a:extLst>
                <a:ext uri="{FF2B5EF4-FFF2-40B4-BE49-F238E27FC236}">
                  <a16:creationId xmlns:a16="http://schemas.microsoft.com/office/drawing/2014/main" id="{A912C13B-EC87-4E78-A6DA-A6E7260E6544}"/>
                </a:ext>
              </a:extLst>
            </p:cNvPr>
            <p:cNvGrpSpPr/>
            <p:nvPr/>
          </p:nvGrpSpPr>
          <p:grpSpPr>
            <a:xfrm>
              <a:off x="6932620" y="5829245"/>
              <a:ext cx="4143302" cy="3177874"/>
              <a:chOff x="1100031" y="1763273"/>
              <a:chExt cx="3744373" cy="2102671"/>
            </a:xfrm>
          </p:grpSpPr>
          <p:sp>
            <p:nvSpPr>
              <p:cNvPr id="59" name="Freeform 6 2 3 1">
                <a:extLst>
                  <a:ext uri="{FF2B5EF4-FFF2-40B4-BE49-F238E27FC236}">
                    <a16:creationId xmlns:a16="http://schemas.microsoft.com/office/drawing/2014/main" id="{FD07E442-8B91-4AD1-9865-AF9DF4F95229}"/>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60" name="Freeform 6 2 4 1">
                <a:extLst>
                  <a:ext uri="{FF2B5EF4-FFF2-40B4-BE49-F238E27FC236}">
                    <a16:creationId xmlns:a16="http://schemas.microsoft.com/office/drawing/2014/main" id="{F8ECD4BB-B9A3-4226-A851-FAADE6B35859}"/>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61" name="Straight Connector 60">
                <a:extLst>
                  <a:ext uri="{FF2B5EF4-FFF2-40B4-BE49-F238E27FC236}">
                    <a16:creationId xmlns:a16="http://schemas.microsoft.com/office/drawing/2014/main" id="{B429F254-79DA-4390-B10B-194F75A798D6}"/>
                  </a:ext>
                </a:extLst>
              </p:cNvPr>
              <p:cNvCxnSpPr>
                <a:stCxn id="6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2087B21E-31CE-436D-8422-36839C8569F1}"/>
                </a:ext>
              </a:extLst>
            </p:cNvPr>
            <p:cNvSpPr/>
            <p:nvPr/>
          </p:nvSpPr>
          <p:spPr bwMode="auto">
            <a:xfrm>
              <a:off x="914848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48" name="Oval 47">
              <a:extLst>
                <a:ext uri="{FF2B5EF4-FFF2-40B4-BE49-F238E27FC236}">
                  <a16:creationId xmlns:a16="http://schemas.microsoft.com/office/drawing/2014/main" id="{D4D5753A-17DF-4328-840D-057A40C23F54}"/>
                </a:ext>
              </a:extLst>
            </p:cNvPr>
            <p:cNvSpPr/>
            <p:nvPr/>
          </p:nvSpPr>
          <p:spPr bwMode="auto">
            <a:xfrm>
              <a:off x="907974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9" name="Oval 48">
              <a:extLst>
                <a:ext uri="{FF2B5EF4-FFF2-40B4-BE49-F238E27FC236}">
                  <a16:creationId xmlns:a16="http://schemas.microsoft.com/office/drawing/2014/main" id="{3712E79F-3431-4490-87D2-78CFB9FE378E}"/>
                </a:ext>
              </a:extLst>
            </p:cNvPr>
            <p:cNvSpPr/>
            <p:nvPr/>
          </p:nvSpPr>
          <p:spPr bwMode="auto">
            <a:xfrm>
              <a:off x="935206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0" name="Oval 49">
              <a:extLst>
                <a:ext uri="{FF2B5EF4-FFF2-40B4-BE49-F238E27FC236}">
                  <a16:creationId xmlns:a16="http://schemas.microsoft.com/office/drawing/2014/main" id="{912590EB-0153-4213-9056-5E90E5BB7256}"/>
                </a:ext>
              </a:extLst>
            </p:cNvPr>
            <p:cNvSpPr/>
            <p:nvPr/>
          </p:nvSpPr>
          <p:spPr bwMode="auto">
            <a:xfrm flipV="1">
              <a:off x="942587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1" name="Oval 50">
              <a:extLst>
                <a:ext uri="{FF2B5EF4-FFF2-40B4-BE49-F238E27FC236}">
                  <a16:creationId xmlns:a16="http://schemas.microsoft.com/office/drawing/2014/main" id="{60A68912-D90E-422B-A705-9BB178852F2D}"/>
                </a:ext>
              </a:extLst>
            </p:cNvPr>
            <p:cNvSpPr/>
            <p:nvPr/>
          </p:nvSpPr>
          <p:spPr bwMode="auto">
            <a:xfrm flipV="1">
              <a:off x="943132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2" name="Oval 51">
              <a:extLst>
                <a:ext uri="{FF2B5EF4-FFF2-40B4-BE49-F238E27FC236}">
                  <a16:creationId xmlns:a16="http://schemas.microsoft.com/office/drawing/2014/main" id="{4F6E6640-2EAD-48E2-8A20-4E315ABEED96}"/>
                </a:ext>
              </a:extLst>
            </p:cNvPr>
            <p:cNvSpPr/>
            <p:nvPr/>
          </p:nvSpPr>
          <p:spPr bwMode="auto">
            <a:xfrm>
              <a:off x="9290859"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0" name="Group 9">
              <a:extLst>
                <a:ext uri="{FF2B5EF4-FFF2-40B4-BE49-F238E27FC236}">
                  <a16:creationId xmlns:a16="http://schemas.microsoft.com/office/drawing/2014/main" id="{B38FE368-35F8-46B0-BCF9-3C19EA51F3F1}"/>
                </a:ext>
              </a:extLst>
            </p:cNvPr>
            <p:cNvGrpSpPr/>
            <p:nvPr/>
          </p:nvGrpSpPr>
          <p:grpSpPr>
            <a:xfrm rot="3269176">
              <a:off x="9222125" y="6156676"/>
              <a:ext cx="430842" cy="418884"/>
              <a:chOff x="9317702" y="2229836"/>
              <a:chExt cx="430842" cy="418884"/>
            </a:xfrm>
          </p:grpSpPr>
          <p:sp>
            <p:nvSpPr>
              <p:cNvPr id="53" name="Oval 52">
                <a:extLst>
                  <a:ext uri="{FF2B5EF4-FFF2-40B4-BE49-F238E27FC236}">
                    <a16:creationId xmlns:a16="http://schemas.microsoft.com/office/drawing/2014/main" id="{C9096C7D-6328-4F2D-B120-CB3D37642DC1}"/>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4" name="Oval 53">
                <a:extLst>
                  <a:ext uri="{FF2B5EF4-FFF2-40B4-BE49-F238E27FC236}">
                    <a16:creationId xmlns:a16="http://schemas.microsoft.com/office/drawing/2014/main" id="{786016A9-44F0-40D1-A630-946CF8610245}"/>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5" name="Oval 54">
                <a:extLst>
                  <a:ext uri="{FF2B5EF4-FFF2-40B4-BE49-F238E27FC236}">
                    <a16:creationId xmlns:a16="http://schemas.microsoft.com/office/drawing/2014/main" id="{F4082B7C-0AF0-4F65-8792-F59D6DE6BD85}"/>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6" name="Oval 55">
                <a:extLst>
                  <a:ext uri="{FF2B5EF4-FFF2-40B4-BE49-F238E27FC236}">
                    <a16:creationId xmlns:a16="http://schemas.microsoft.com/office/drawing/2014/main" id="{217ED231-72A8-4F27-8431-F25ACAE6FE22}"/>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9" name="Explosion: 8 Points 8">
              <a:extLst>
                <a:ext uri="{FF2B5EF4-FFF2-40B4-BE49-F238E27FC236}">
                  <a16:creationId xmlns:a16="http://schemas.microsoft.com/office/drawing/2014/main" id="{BDE18008-D992-45BD-9457-0A38F999026F}"/>
                </a:ext>
              </a:extLst>
            </p:cNvPr>
            <p:cNvSpPr/>
            <p:nvPr/>
          </p:nvSpPr>
          <p:spPr bwMode="auto">
            <a:xfrm>
              <a:off x="9197015" y="6640729"/>
              <a:ext cx="330066" cy="306871"/>
            </a:xfrm>
            <a:prstGeom prst="irregularSeal1">
              <a:avLst/>
            </a:prstGeom>
            <a:solidFill>
              <a:srgbClr val="FFC000"/>
            </a:solidFill>
            <a:ln w="12700">
              <a:solidFill>
                <a:srgbClr val="FFFF00"/>
              </a:solidFill>
              <a:miter lim="800000"/>
              <a:headEnd type="none" w="lg" len="med"/>
              <a:tailEnd type="none" w="lg" len="med"/>
            </a:ln>
            <a:effectLst/>
          </p:spPr>
          <p:txBody>
            <a:bodyPr rtlCol="0" anchor="ctr">
              <a:spAutoFit/>
            </a:bodyPr>
            <a:lstStyle/>
            <a:p>
              <a:pPr algn="l"/>
              <a:endParaRPr lang="en-US" dirty="0"/>
            </a:p>
          </p:txBody>
        </p:sp>
        <p:sp>
          <p:nvSpPr>
            <p:cNvPr id="62" name="Arrow: Right 61">
              <a:extLst>
                <a:ext uri="{FF2B5EF4-FFF2-40B4-BE49-F238E27FC236}">
                  <a16:creationId xmlns:a16="http://schemas.microsoft.com/office/drawing/2014/main" id="{C812A6D2-2877-4EC4-8CE1-509B0C41340C}"/>
                </a:ext>
              </a:extLst>
            </p:cNvPr>
            <p:cNvSpPr/>
            <p:nvPr/>
          </p:nvSpPr>
          <p:spPr bwMode="auto">
            <a:xfrm>
              <a:off x="9756108"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74" name="Group 73">
              <a:extLst>
                <a:ext uri="{FF2B5EF4-FFF2-40B4-BE49-F238E27FC236}">
                  <a16:creationId xmlns:a16="http://schemas.microsoft.com/office/drawing/2014/main" id="{0BC949E5-EBE1-4416-A73F-BB5F89155BB6}"/>
                </a:ext>
              </a:extLst>
            </p:cNvPr>
            <p:cNvGrpSpPr/>
            <p:nvPr/>
          </p:nvGrpSpPr>
          <p:grpSpPr>
            <a:xfrm>
              <a:off x="1758301" y="2218984"/>
              <a:ext cx="4143302" cy="3177874"/>
              <a:chOff x="1100031" y="1763273"/>
              <a:chExt cx="3744373" cy="2102671"/>
            </a:xfrm>
          </p:grpSpPr>
          <p:sp>
            <p:nvSpPr>
              <p:cNvPr id="75" name="Freeform 6 2 1 2">
                <a:extLst>
                  <a:ext uri="{FF2B5EF4-FFF2-40B4-BE49-F238E27FC236}">
                    <a16:creationId xmlns:a16="http://schemas.microsoft.com/office/drawing/2014/main" id="{C04D35A2-11DC-4927-9445-6791636EA82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76" name="Freeform 6 2 2 2">
                <a:extLst>
                  <a:ext uri="{FF2B5EF4-FFF2-40B4-BE49-F238E27FC236}">
                    <a16:creationId xmlns:a16="http://schemas.microsoft.com/office/drawing/2014/main" id="{30484818-F80C-4FDF-A3A8-886C97C6FFCA}"/>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77" name="Straight Connector 76">
                <a:extLst>
                  <a:ext uri="{FF2B5EF4-FFF2-40B4-BE49-F238E27FC236}">
                    <a16:creationId xmlns:a16="http://schemas.microsoft.com/office/drawing/2014/main" id="{1C680E55-3FC7-46E5-B00D-BC50123CDE8F}"/>
                  </a:ext>
                </a:extLst>
              </p:cNvPr>
              <p:cNvCxnSpPr>
                <a:stCxn id="76"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71DA67B-3B37-48D4-A5B7-323D347FF0B9}"/>
                </a:ext>
              </a:extLst>
            </p:cNvPr>
            <p:cNvSpPr/>
            <p:nvPr/>
          </p:nvSpPr>
          <p:spPr bwMode="auto">
            <a:xfrm>
              <a:off x="320327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A62768CB-863F-48D7-B06B-704BEEE298BC}"/>
                </a:ext>
              </a:extLst>
            </p:cNvPr>
            <p:cNvSpPr/>
            <p:nvPr/>
          </p:nvSpPr>
          <p:spPr bwMode="auto">
            <a:xfrm>
              <a:off x="313454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0" name="Oval 79">
              <a:extLst>
                <a:ext uri="{FF2B5EF4-FFF2-40B4-BE49-F238E27FC236}">
                  <a16:creationId xmlns:a16="http://schemas.microsoft.com/office/drawing/2014/main" id="{0976FDF1-2011-4CB7-BC9A-CA2637766F37}"/>
                </a:ext>
              </a:extLst>
            </p:cNvPr>
            <p:cNvSpPr/>
            <p:nvPr/>
          </p:nvSpPr>
          <p:spPr bwMode="auto">
            <a:xfrm>
              <a:off x="340686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1" name="Oval 80">
              <a:extLst>
                <a:ext uri="{FF2B5EF4-FFF2-40B4-BE49-F238E27FC236}">
                  <a16:creationId xmlns:a16="http://schemas.microsoft.com/office/drawing/2014/main" id="{5786521F-C6B0-41D0-A130-1940E5C64E0E}"/>
                </a:ext>
              </a:extLst>
            </p:cNvPr>
            <p:cNvSpPr/>
            <p:nvPr/>
          </p:nvSpPr>
          <p:spPr bwMode="auto">
            <a:xfrm flipV="1">
              <a:off x="348066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2" name="Oval 81">
              <a:extLst>
                <a:ext uri="{FF2B5EF4-FFF2-40B4-BE49-F238E27FC236}">
                  <a16:creationId xmlns:a16="http://schemas.microsoft.com/office/drawing/2014/main" id="{D27CEB58-17D7-489F-AD35-05D45F8F6ECE}"/>
                </a:ext>
              </a:extLst>
            </p:cNvPr>
            <p:cNvSpPr/>
            <p:nvPr/>
          </p:nvSpPr>
          <p:spPr bwMode="auto">
            <a:xfrm flipV="1">
              <a:off x="348612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3" name="Oval 82">
              <a:extLst>
                <a:ext uri="{FF2B5EF4-FFF2-40B4-BE49-F238E27FC236}">
                  <a16:creationId xmlns:a16="http://schemas.microsoft.com/office/drawing/2014/main" id="{5B995237-5F1B-4503-97E4-BD74F6CD2A4D}"/>
                </a:ext>
              </a:extLst>
            </p:cNvPr>
            <p:cNvSpPr/>
            <p:nvPr/>
          </p:nvSpPr>
          <p:spPr bwMode="auto">
            <a:xfrm>
              <a:off x="4402125"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84" name="Oval 83">
              <a:extLst>
                <a:ext uri="{FF2B5EF4-FFF2-40B4-BE49-F238E27FC236}">
                  <a16:creationId xmlns:a16="http://schemas.microsoft.com/office/drawing/2014/main" id="{468BE7FC-90B2-4D6E-9CBB-1BF4D9C93545}"/>
                </a:ext>
              </a:extLst>
            </p:cNvPr>
            <p:cNvSpPr/>
            <p:nvPr/>
          </p:nvSpPr>
          <p:spPr bwMode="auto">
            <a:xfrm>
              <a:off x="4333391" y="254641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5" name="Oval 84">
              <a:extLst>
                <a:ext uri="{FF2B5EF4-FFF2-40B4-BE49-F238E27FC236}">
                  <a16:creationId xmlns:a16="http://schemas.microsoft.com/office/drawing/2014/main" id="{E3FF8413-BCCD-4521-987D-C5F1D5D2AA60}"/>
                </a:ext>
              </a:extLst>
            </p:cNvPr>
            <p:cNvSpPr/>
            <p:nvPr/>
          </p:nvSpPr>
          <p:spPr bwMode="auto">
            <a:xfrm>
              <a:off x="4605709" y="26063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6" name="Oval 85">
              <a:extLst>
                <a:ext uri="{FF2B5EF4-FFF2-40B4-BE49-F238E27FC236}">
                  <a16:creationId xmlns:a16="http://schemas.microsoft.com/office/drawing/2014/main" id="{7963D51E-096C-441A-9172-1EEAD19CDE62}"/>
                </a:ext>
              </a:extLst>
            </p:cNvPr>
            <p:cNvSpPr/>
            <p:nvPr/>
          </p:nvSpPr>
          <p:spPr bwMode="auto">
            <a:xfrm flipV="1">
              <a:off x="4679515" y="266130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7" name="Oval 86">
              <a:extLst>
                <a:ext uri="{FF2B5EF4-FFF2-40B4-BE49-F238E27FC236}">
                  <a16:creationId xmlns:a16="http://schemas.microsoft.com/office/drawing/2014/main" id="{C73F1AAE-BD89-486D-8B4E-180EF43D31C8}"/>
                </a:ext>
              </a:extLst>
            </p:cNvPr>
            <p:cNvSpPr/>
            <p:nvPr/>
          </p:nvSpPr>
          <p:spPr bwMode="auto">
            <a:xfrm flipV="1">
              <a:off x="4684970" y="27819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8" name="Arrow: Right 87">
              <a:extLst>
                <a:ext uri="{FF2B5EF4-FFF2-40B4-BE49-F238E27FC236}">
                  <a16:creationId xmlns:a16="http://schemas.microsoft.com/office/drawing/2014/main" id="{D7497205-C7F3-4D04-8FEA-C11A3170CEA5}"/>
                </a:ext>
              </a:extLst>
            </p:cNvPr>
            <p:cNvSpPr/>
            <p:nvPr/>
          </p:nvSpPr>
          <p:spPr bwMode="auto">
            <a:xfrm>
              <a:off x="3751623"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89" name="Group 88">
              <a:extLst>
                <a:ext uri="{FF2B5EF4-FFF2-40B4-BE49-F238E27FC236}">
                  <a16:creationId xmlns:a16="http://schemas.microsoft.com/office/drawing/2014/main" id="{CEDFFD2B-2160-4A4D-A54A-149A1F8AD9DF}"/>
                </a:ext>
              </a:extLst>
            </p:cNvPr>
            <p:cNvGrpSpPr/>
            <p:nvPr/>
          </p:nvGrpSpPr>
          <p:grpSpPr>
            <a:xfrm>
              <a:off x="6919838" y="2218984"/>
              <a:ext cx="4143302" cy="3177874"/>
              <a:chOff x="1100031" y="1763273"/>
              <a:chExt cx="3744373" cy="2102671"/>
            </a:xfrm>
          </p:grpSpPr>
          <p:sp>
            <p:nvSpPr>
              <p:cNvPr id="90" name="Freeform 6 2 3 2">
                <a:extLst>
                  <a:ext uri="{FF2B5EF4-FFF2-40B4-BE49-F238E27FC236}">
                    <a16:creationId xmlns:a16="http://schemas.microsoft.com/office/drawing/2014/main" id="{E42F8D0C-C3F9-4D89-BFEA-6B7E1CFB0465}"/>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91" name="Freeform 6 2 4 2">
                <a:extLst>
                  <a:ext uri="{FF2B5EF4-FFF2-40B4-BE49-F238E27FC236}">
                    <a16:creationId xmlns:a16="http://schemas.microsoft.com/office/drawing/2014/main" id="{B8BC3197-1BA5-41C3-962F-C16B135FDCC0}"/>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92" name="Straight Connector 91">
                <a:extLst>
                  <a:ext uri="{FF2B5EF4-FFF2-40B4-BE49-F238E27FC236}">
                    <a16:creationId xmlns:a16="http://schemas.microsoft.com/office/drawing/2014/main" id="{7A23EC75-6706-43B7-BD50-A534FA6708FE}"/>
                  </a:ext>
                </a:extLst>
              </p:cNvPr>
              <p:cNvCxnSpPr>
                <a:stCxn id="91"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95FE7A5C-ABFD-4729-AA1C-7C542210F74C}"/>
                </a:ext>
              </a:extLst>
            </p:cNvPr>
            <p:cNvSpPr/>
            <p:nvPr/>
          </p:nvSpPr>
          <p:spPr bwMode="auto">
            <a:xfrm>
              <a:off x="913569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94" name="Oval 93">
              <a:extLst>
                <a:ext uri="{FF2B5EF4-FFF2-40B4-BE49-F238E27FC236}">
                  <a16:creationId xmlns:a16="http://schemas.microsoft.com/office/drawing/2014/main" id="{F709C241-D24D-492F-A735-58ADBA6A22E2}"/>
                </a:ext>
              </a:extLst>
            </p:cNvPr>
            <p:cNvSpPr/>
            <p:nvPr/>
          </p:nvSpPr>
          <p:spPr bwMode="auto">
            <a:xfrm>
              <a:off x="906696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5" name="Oval 94">
              <a:extLst>
                <a:ext uri="{FF2B5EF4-FFF2-40B4-BE49-F238E27FC236}">
                  <a16:creationId xmlns:a16="http://schemas.microsoft.com/office/drawing/2014/main" id="{838D5D68-4924-4690-937A-535C36CD75E0}"/>
                </a:ext>
              </a:extLst>
            </p:cNvPr>
            <p:cNvSpPr/>
            <p:nvPr/>
          </p:nvSpPr>
          <p:spPr bwMode="auto">
            <a:xfrm>
              <a:off x="933928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96" name="Oval 95">
              <a:extLst>
                <a:ext uri="{FF2B5EF4-FFF2-40B4-BE49-F238E27FC236}">
                  <a16:creationId xmlns:a16="http://schemas.microsoft.com/office/drawing/2014/main" id="{74FC4AD5-B5F2-49EB-8972-70F7B054BA11}"/>
                </a:ext>
              </a:extLst>
            </p:cNvPr>
            <p:cNvSpPr/>
            <p:nvPr/>
          </p:nvSpPr>
          <p:spPr bwMode="auto">
            <a:xfrm flipV="1">
              <a:off x="941308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7" name="Oval 96">
              <a:extLst>
                <a:ext uri="{FF2B5EF4-FFF2-40B4-BE49-F238E27FC236}">
                  <a16:creationId xmlns:a16="http://schemas.microsoft.com/office/drawing/2014/main" id="{868211D1-0D2E-4771-8459-807D1B10D4CE}"/>
                </a:ext>
              </a:extLst>
            </p:cNvPr>
            <p:cNvSpPr/>
            <p:nvPr/>
          </p:nvSpPr>
          <p:spPr bwMode="auto">
            <a:xfrm flipV="1">
              <a:off x="941854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8" name="Oval 97">
              <a:extLst>
                <a:ext uri="{FF2B5EF4-FFF2-40B4-BE49-F238E27FC236}">
                  <a16:creationId xmlns:a16="http://schemas.microsoft.com/office/drawing/2014/main" id="{9B4FADF1-ADCA-46EC-9497-190FDB573804}"/>
                </a:ext>
              </a:extLst>
            </p:cNvPr>
            <p:cNvSpPr/>
            <p:nvPr/>
          </p:nvSpPr>
          <p:spPr bwMode="auto">
            <a:xfrm>
              <a:off x="9278077"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99" name="Group 98">
              <a:extLst>
                <a:ext uri="{FF2B5EF4-FFF2-40B4-BE49-F238E27FC236}">
                  <a16:creationId xmlns:a16="http://schemas.microsoft.com/office/drawing/2014/main" id="{2C8F1073-20F8-4431-87C6-3A0707553BB0}"/>
                </a:ext>
              </a:extLst>
            </p:cNvPr>
            <p:cNvGrpSpPr/>
            <p:nvPr/>
          </p:nvGrpSpPr>
          <p:grpSpPr>
            <a:xfrm>
              <a:off x="9209343" y="2546415"/>
              <a:ext cx="430842" cy="418884"/>
              <a:chOff x="9317702" y="2229836"/>
              <a:chExt cx="430842" cy="418884"/>
            </a:xfrm>
          </p:grpSpPr>
          <p:sp>
            <p:nvSpPr>
              <p:cNvPr id="100" name="Oval 99">
                <a:extLst>
                  <a:ext uri="{FF2B5EF4-FFF2-40B4-BE49-F238E27FC236}">
                    <a16:creationId xmlns:a16="http://schemas.microsoft.com/office/drawing/2014/main" id="{D07EFD90-7489-41AA-AF5B-9753FFF831A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1" name="Oval 100">
                <a:extLst>
                  <a:ext uri="{FF2B5EF4-FFF2-40B4-BE49-F238E27FC236}">
                    <a16:creationId xmlns:a16="http://schemas.microsoft.com/office/drawing/2014/main" id="{498331AE-72F5-464E-833B-DF77D1B23EE9}"/>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02" name="Oval 101">
                <a:extLst>
                  <a:ext uri="{FF2B5EF4-FFF2-40B4-BE49-F238E27FC236}">
                    <a16:creationId xmlns:a16="http://schemas.microsoft.com/office/drawing/2014/main" id="{8D5BD292-2EF8-48FF-AA4F-204914DB5CF4}"/>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3" name="Oval 102">
                <a:extLst>
                  <a:ext uri="{FF2B5EF4-FFF2-40B4-BE49-F238E27FC236}">
                    <a16:creationId xmlns:a16="http://schemas.microsoft.com/office/drawing/2014/main" id="{9670EA3F-0E02-45E5-A49A-4E57532C80DC}"/>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05" name="Arrow: Right 104">
              <a:extLst>
                <a:ext uri="{FF2B5EF4-FFF2-40B4-BE49-F238E27FC236}">
                  <a16:creationId xmlns:a16="http://schemas.microsoft.com/office/drawing/2014/main" id="{BB404E53-89D6-40BD-A016-C1CAD8303D64}"/>
                </a:ext>
              </a:extLst>
            </p:cNvPr>
            <p:cNvSpPr/>
            <p:nvPr/>
          </p:nvSpPr>
          <p:spPr bwMode="auto">
            <a:xfrm>
              <a:off x="9743326"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06" name="Group 105">
              <a:extLst>
                <a:ext uri="{FF2B5EF4-FFF2-40B4-BE49-F238E27FC236}">
                  <a16:creationId xmlns:a16="http://schemas.microsoft.com/office/drawing/2014/main" id="{49FDEB09-AC6B-48F0-BD89-AE33B94F0E43}"/>
                </a:ext>
              </a:extLst>
            </p:cNvPr>
            <p:cNvGrpSpPr/>
            <p:nvPr/>
          </p:nvGrpSpPr>
          <p:grpSpPr>
            <a:xfrm>
              <a:off x="1758301" y="-1284574"/>
              <a:ext cx="4143302" cy="3177874"/>
              <a:chOff x="1100031" y="1763273"/>
              <a:chExt cx="3744373" cy="2102671"/>
            </a:xfrm>
          </p:grpSpPr>
          <p:sp>
            <p:nvSpPr>
              <p:cNvPr id="107" name="Freeform 6 2 1 3">
                <a:extLst>
                  <a:ext uri="{FF2B5EF4-FFF2-40B4-BE49-F238E27FC236}">
                    <a16:creationId xmlns:a16="http://schemas.microsoft.com/office/drawing/2014/main" id="{53D4664C-3468-40DA-AB22-24443401D2B4}"/>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08" name="Freeform 6 2 2 3">
                <a:extLst>
                  <a:ext uri="{FF2B5EF4-FFF2-40B4-BE49-F238E27FC236}">
                    <a16:creationId xmlns:a16="http://schemas.microsoft.com/office/drawing/2014/main" id="{C6F0B994-2534-42B9-A40B-85EF33541E3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09" name="Straight Connector 108">
                <a:extLst>
                  <a:ext uri="{FF2B5EF4-FFF2-40B4-BE49-F238E27FC236}">
                    <a16:creationId xmlns:a16="http://schemas.microsoft.com/office/drawing/2014/main" id="{E5B8D896-5BA5-41C4-BAE5-1CC9AECC8F43}"/>
                  </a:ext>
                </a:extLst>
              </p:cNvPr>
              <p:cNvCxnSpPr>
                <a:stCxn id="108"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Oval 109">
              <a:extLst>
                <a:ext uri="{FF2B5EF4-FFF2-40B4-BE49-F238E27FC236}">
                  <a16:creationId xmlns:a16="http://schemas.microsoft.com/office/drawing/2014/main" id="{D03FC786-107F-44AA-9FD1-116B7847C38F}"/>
                </a:ext>
              </a:extLst>
            </p:cNvPr>
            <p:cNvSpPr/>
            <p:nvPr/>
          </p:nvSpPr>
          <p:spPr bwMode="auto">
            <a:xfrm>
              <a:off x="320327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11" name="Oval 110">
              <a:extLst>
                <a:ext uri="{FF2B5EF4-FFF2-40B4-BE49-F238E27FC236}">
                  <a16:creationId xmlns:a16="http://schemas.microsoft.com/office/drawing/2014/main" id="{1E866D48-8343-4CB2-9E54-013C84FEC3A1}"/>
                </a:ext>
              </a:extLst>
            </p:cNvPr>
            <p:cNvSpPr/>
            <p:nvPr/>
          </p:nvSpPr>
          <p:spPr bwMode="auto">
            <a:xfrm>
              <a:off x="313454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2" name="Oval 111">
              <a:extLst>
                <a:ext uri="{FF2B5EF4-FFF2-40B4-BE49-F238E27FC236}">
                  <a16:creationId xmlns:a16="http://schemas.microsoft.com/office/drawing/2014/main" id="{CD91465C-213C-4791-9030-20C845978C85}"/>
                </a:ext>
              </a:extLst>
            </p:cNvPr>
            <p:cNvSpPr/>
            <p:nvPr/>
          </p:nvSpPr>
          <p:spPr bwMode="auto">
            <a:xfrm>
              <a:off x="340686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3" name="Oval 112">
              <a:extLst>
                <a:ext uri="{FF2B5EF4-FFF2-40B4-BE49-F238E27FC236}">
                  <a16:creationId xmlns:a16="http://schemas.microsoft.com/office/drawing/2014/main" id="{B61AD24A-8DE0-48DF-89C7-CE780E99302F}"/>
                </a:ext>
              </a:extLst>
            </p:cNvPr>
            <p:cNvSpPr/>
            <p:nvPr/>
          </p:nvSpPr>
          <p:spPr bwMode="auto">
            <a:xfrm flipV="1">
              <a:off x="348066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4" name="Oval 113">
              <a:extLst>
                <a:ext uri="{FF2B5EF4-FFF2-40B4-BE49-F238E27FC236}">
                  <a16:creationId xmlns:a16="http://schemas.microsoft.com/office/drawing/2014/main" id="{6E7AC665-ECD8-47AF-8651-16C6CCFCB170}"/>
                </a:ext>
              </a:extLst>
            </p:cNvPr>
            <p:cNvSpPr/>
            <p:nvPr/>
          </p:nvSpPr>
          <p:spPr bwMode="auto">
            <a:xfrm flipV="1">
              <a:off x="348612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5" name="Oval 114">
              <a:extLst>
                <a:ext uri="{FF2B5EF4-FFF2-40B4-BE49-F238E27FC236}">
                  <a16:creationId xmlns:a16="http://schemas.microsoft.com/office/drawing/2014/main" id="{DEC75CDE-F010-44B3-A1D6-6C027C657684}"/>
                </a:ext>
              </a:extLst>
            </p:cNvPr>
            <p:cNvSpPr/>
            <p:nvPr/>
          </p:nvSpPr>
          <p:spPr bwMode="auto">
            <a:xfrm>
              <a:off x="4402125"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116" name="Oval 115">
              <a:extLst>
                <a:ext uri="{FF2B5EF4-FFF2-40B4-BE49-F238E27FC236}">
                  <a16:creationId xmlns:a16="http://schemas.microsoft.com/office/drawing/2014/main" id="{E50E7881-A910-4D42-8EDC-2E0068463245}"/>
                </a:ext>
              </a:extLst>
            </p:cNvPr>
            <p:cNvSpPr/>
            <p:nvPr/>
          </p:nvSpPr>
          <p:spPr bwMode="auto">
            <a:xfrm>
              <a:off x="4333391" y="-957143"/>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7" name="Oval 116">
              <a:extLst>
                <a:ext uri="{FF2B5EF4-FFF2-40B4-BE49-F238E27FC236}">
                  <a16:creationId xmlns:a16="http://schemas.microsoft.com/office/drawing/2014/main" id="{069F0905-CEC0-450D-AECA-0187FB579095}"/>
                </a:ext>
              </a:extLst>
            </p:cNvPr>
            <p:cNvSpPr/>
            <p:nvPr/>
          </p:nvSpPr>
          <p:spPr bwMode="auto">
            <a:xfrm>
              <a:off x="4605709" y="-897193"/>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8" name="Oval 117">
              <a:extLst>
                <a:ext uri="{FF2B5EF4-FFF2-40B4-BE49-F238E27FC236}">
                  <a16:creationId xmlns:a16="http://schemas.microsoft.com/office/drawing/2014/main" id="{BF689607-0039-4216-A7D3-3B4A16EF68D4}"/>
                </a:ext>
              </a:extLst>
            </p:cNvPr>
            <p:cNvSpPr/>
            <p:nvPr/>
          </p:nvSpPr>
          <p:spPr bwMode="auto">
            <a:xfrm flipV="1">
              <a:off x="4679515" y="-84225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9" name="Oval 118">
              <a:extLst>
                <a:ext uri="{FF2B5EF4-FFF2-40B4-BE49-F238E27FC236}">
                  <a16:creationId xmlns:a16="http://schemas.microsoft.com/office/drawing/2014/main" id="{5AC7EF9D-B2D7-4182-B20E-E1E00AC95AC6}"/>
                </a:ext>
              </a:extLst>
            </p:cNvPr>
            <p:cNvSpPr/>
            <p:nvPr/>
          </p:nvSpPr>
          <p:spPr bwMode="auto">
            <a:xfrm flipV="1">
              <a:off x="4684970" y="-721652"/>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0" name="Arrow: Right 119">
              <a:extLst>
                <a:ext uri="{FF2B5EF4-FFF2-40B4-BE49-F238E27FC236}">
                  <a16:creationId xmlns:a16="http://schemas.microsoft.com/office/drawing/2014/main" id="{ACAF9D5D-C42A-44F4-A378-FF0459B620E8}"/>
                </a:ext>
              </a:extLst>
            </p:cNvPr>
            <p:cNvSpPr/>
            <p:nvPr/>
          </p:nvSpPr>
          <p:spPr bwMode="auto">
            <a:xfrm>
              <a:off x="3751623"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21" name="Group 120">
              <a:extLst>
                <a:ext uri="{FF2B5EF4-FFF2-40B4-BE49-F238E27FC236}">
                  <a16:creationId xmlns:a16="http://schemas.microsoft.com/office/drawing/2014/main" id="{22F3A4BA-663E-41D3-BC3E-D19889884A1D}"/>
                </a:ext>
              </a:extLst>
            </p:cNvPr>
            <p:cNvGrpSpPr/>
            <p:nvPr/>
          </p:nvGrpSpPr>
          <p:grpSpPr>
            <a:xfrm>
              <a:off x="6919838" y="-1284574"/>
              <a:ext cx="4143302" cy="3177874"/>
              <a:chOff x="1100031" y="1763273"/>
              <a:chExt cx="3744373" cy="2102671"/>
            </a:xfrm>
          </p:grpSpPr>
          <p:sp>
            <p:nvSpPr>
              <p:cNvPr id="122" name="Freeform 6 2 3 3">
                <a:extLst>
                  <a:ext uri="{FF2B5EF4-FFF2-40B4-BE49-F238E27FC236}">
                    <a16:creationId xmlns:a16="http://schemas.microsoft.com/office/drawing/2014/main" id="{9908CD2D-4415-416C-9CC1-21F2EFAE7FD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3" name="Freeform 6 2 4 3">
                <a:extLst>
                  <a:ext uri="{FF2B5EF4-FFF2-40B4-BE49-F238E27FC236}">
                    <a16:creationId xmlns:a16="http://schemas.microsoft.com/office/drawing/2014/main" id="{448153F3-7E85-40E0-9DC3-AA61454AEFDC}"/>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24" name="Straight Connector 123">
                <a:extLst>
                  <a:ext uri="{FF2B5EF4-FFF2-40B4-BE49-F238E27FC236}">
                    <a16:creationId xmlns:a16="http://schemas.microsoft.com/office/drawing/2014/main" id="{D3D108BF-0015-46A4-8230-7226DE446931}"/>
                  </a:ext>
                </a:extLst>
              </p:cNvPr>
              <p:cNvCxnSpPr>
                <a:stCxn id="123"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17788FE1-7E16-4A33-BCF1-6E07D69B0167}"/>
                </a:ext>
              </a:extLst>
            </p:cNvPr>
            <p:cNvSpPr/>
            <p:nvPr/>
          </p:nvSpPr>
          <p:spPr bwMode="auto">
            <a:xfrm>
              <a:off x="913569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26" name="Oval 125">
              <a:extLst>
                <a:ext uri="{FF2B5EF4-FFF2-40B4-BE49-F238E27FC236}">
                  <a16:creationId xmlns:a16="http://schemas.microsoft.com/office/drawing/2014/main" id="{7955A18D-5AD5-4951-ABF4-39293B5BBFC9}"/>
                </a:ext>
              </a:extLst>
            </p:cNvPr>
            <p:cNvSpPr/>
            <p:nvPr/>
          </p:nvSpPr>
          <p:spPr bwMode="auto">
            <a:xfrm>
              <a:off x="906696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7" name="Oval 126">
              <a:extLst>
                <a:ext uri="{FF2B5EF4-FFF2-40B4-BE49-F238E27FC236}">
                  <a16:creationId xmlns:a16="http://schemas.microsoft.com/office/drawing/2014/main" id="{DFF42763-B82B-4126-B3E3-CB150F51459C}"/>
                </a:ext>
              </a:extLst>
            </p:cNvPr>
            <p:cNvSpPr/>
            <p:nvPr/>
          </p:nvSpPr>
          <p:spPr bwMode="auto">
            <a:xfrm>
              <a:off x="933928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36" name="Oval 135">
              <a:extLst>
                <a:ext uri="{FF2B5EF4-FFF2-40B4-BE49-F238E27FC236}">
                  <a16:creationId xmlns:a16="http://schemas.microsoft.com/office/drawing/2014/main" id="{1208C95A-28DB-45E8-9183-3C6F815403A5}"/>
                </a:ext>
              </a:extLst>
            </p:cNvPr>
            <p:cNvSpPr/>
            <p:nvPr/>
          </p:nvSpPr>
          <p:spPr bwMode="auto">
            <a:xfrm flipV="1">
              <a:off x="941308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7" name="Oval 136">
              <a:extLst>
                <a:ext uri="{FF2B5EF4-FFF2-40B4-BE49-F238E27FC236}">
                  <a16:creationId xmlns:a16="http://schemas.microsoft.com/office/drawing/2014/main" id="{41391BF8-0DF8-4797-A20C-FC3DDA5B3CE3}"/>
                </a:ext>
              </a:extLst>
            </p:cNvPr>
            <p:cNvSpPr/>
            <p:nvPr/>
          </p:nvSpPr>
          <p:spPr bwMode="auto">
            <a:xfrm flipV="1">
              <a:off x="941854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8" name="Oval 137">
              <a:extLst>
                <a:ext uri="{FF2B5EF4-FFF2-40B4-BE49-F238E27FC236}">
                  <a16:creationId xmlns:a16="http://schemas.microsoft.com/office/drawing/2014/main" id="{2E4F884A-9F43-4DF2-957F-EDDEE345C29C}"/>
                </a:ext>
              </a:extLst>
            </p:cNvPr>
            <p:cNvSpPr/>
            <p:nvPr/>
          </p:nvSpPr>
          <p:spPr bwMode="auto">
            <a:xfrm>
              <a:off x="10327463"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39" name="Group 138">
              <a:extLst>
                <a:ext uri="{FF2B5EF4-FFF2-40B4-BE49-F238E27FC236}">
                  <a16:creationId xmlns:a16="http://schemas.microsoft.com/office/drawing/2014/main" id="{4DF8D63C-E775-4356-BD16-D9166A9BD0DE}"/>
                </a:ext>
              </a:extLst>
            </p:cNvPr>
            <p:cNvGrpSpPr/>
            <p:nvPr/>
          </p:nvGrpSpPr>
          <p:grpSpPr>
            <a:xfrm>
              <a:off x="10258729" y="-957143"/>
              <a:ext cx="430842" cy="418884"/>
              <a:chOff x="9317702" y="2229836"/>
              <a:chExt cx="430842" cy="418884"/>
            </a:xfrm>
          </p:grpSpPr>
          <p:sp>
            <p:nvSpPr>
              <p:cNvPr id="140" name="Oval 139">
                <a:extLst>
                  <a:ext uri="{FF2B5EF4-FFF2-40B4-BE49-F238E27FC236}">
                    <a16:creationId xmlns:a16="http://schemas.microsoft.com/office/drawing/2014/main" id="{1BAE2BB6-37B7-4570-BB71-9B6FBE3A7B6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1" name="Oval 140">
                <a:extLst>
                  <a:ext uri="{FF2B5EF4-FFF2-40B4-BE49-F238E27FC236}">
                    <a16:creationId xmlns:a16="http://schemas.microsoft.com/office/drawing/2014/main" id="{47DC0728-9FF1-4A2B-81A6-D8DA2EC6F65A}"/>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42" name="Oval 141">
                <a:extLst>
                  <a:ext uri="{FF2B5EF4-FFF2-40B4-BE49-F238E27FC236}">
                    <a16:creationId xmlns:a16="http://schemas.microsoft.com/office/drawing/2014/main" id="{3166D114-A108-4A5F-8D32-21D0A70982A3}"/>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3" name="Oval 142">
                <a:extLst>
                  <a:ext uri="{FF2B5EF4-FFF2-40B4-BE49-F238E27FC236}">
                    <a16:creationId xmlns:a16="http://schemas.microsoft.com/office/drawing/2014/main" id="{1A05FE3E-276C-4682-AD01-D56915B0476E}"/>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44" name="Arrow: Right 143">
              <a:extLst>
                <a:ext uri="{FF2B5EF4-FFF2-40B4-BE49-F238E27FC236}">
                  <a16:creationId xmlns:a16="http://schemas.microsoft.com/office/drawing/2014/main" id="{E76987AA-5099-4A80-9236-32DF16CA5F9F}"/>
                </a:ext>
              </a:extLst>
            </p:cNvPr>
            <p:cNvSpPr/>
            <p:nvPr/>
          </p:nvSpPr>
          <p:spPr bwMode="auto">
            <a:xfrm>
              <a:off x="9743326"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5" name="Arrow: Right 144">
              <a:extLst>
                <a:ext uri="{FF2B5EF4-FFF2-40B4-BE49-F238E27FC236}">
                  <a16:creationId xmlns:a16="http://schemas.microsoft.com/office/drawing/2014/main" id="{FE489DEF-D134-4907-AEFF-0C87B580C666}"/>
                </a:ext>
              </a:extLst>
            </p:cNvPr>
            <p:cNvSpPr/>
            <p:nvPr/>
          </p:nvSpPr>
          <p:spPr bwMode="auto">
            <a:xfrm>
              <a:off x="4973024"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8" name="Arrow: Right 147">
              <a:extLst>
                <a:ext uri="{FF2B5EF4-FFF2-40B4-BE49-F238E27FC236}">
                  <a16:creationId xmlns:a16="http://schemas.microsoft.com/office/drawing/2014/main" id="{315BD88E-8E54-4A38-8728-3F21479022B1}"/>
                </a:ext>
              </a:extLst>
            </p:cNvPr>
            <p:cNvSpPr/>
            <p:nvPr/>
          </p:nvSpPr>
          <p:spPr bwMode="auto">
            <a:xfrm>
              <a:off x="10883711"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28" name="Picture 27">
              <a:extLst>
                <a:ext uri="{FF2B5EF4-FFF2-40B4-BE49-F238E27FC236}">
                  <a16:creationId xmlns:a16="http://schemas.microsoft.com/office/drawing/2014/main" id="{D65C1033-8D50-41D1-B95D-C90F26225ED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86259" y="-538255"/>
              <a:ext cx="3748845" cy="1017177"/>
            </a:xfrm>
            <a:prstGeom prst="rect">
              <a:avLst/>
            </a:prstGeom>
          </p:spPr>
        </p:pic>
        <p:pic>
          <p:nvPicPr>
            <p:cNvPr id="63" name="Picture 62">
              <a:extLst>
                <a:ext uri="{FF2B5EF4-FFF2-40B4-BE49-F238E27FC236}">
                  <a16:creationId xmlns:a16="http://schemas.microsoft.com/office/drawing/2014/main" id="{BE9924E0-1537-4B44-95F1-E10C984FAD5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142545" y="2413914"/>
              <a:ext cx="3799050" cy="2813506"/>
            </a:xfrm>
            <a:prstGeom prst="rect">
              <a:avLst/>
            </a:prstGeom>
          </p:spPr>
        </p:pic>
        <p:sp>
          <p:nvSpPr>
            <p:cNvPr id="11" name="Speech Bubble: Oval 10">
              <a:extLst>
                <a:ext uri="{FF2B5EF4-FFF2-40B4-BE49-F238E27FC236}">
                  <a16:creationId xmlns:a16="http://schemas.microsoft.com/office/drawing/2014/main" id="{EF9EC723-9530-4CE2-B1B3-C62C5D723E0F}"/>
                </a:ext>
              </a:extLst>
            </p:cNvPr>
            <p:cNvSpPr/>
            <p:nvPr/>
          </p:nvSpPr>
          <p:spPr bwMode="auto">
            <a:xfrm>
              <a:off x="5795673" y="5730548"/>
              <a:ext cx="2693802" cy="2340286"/>
            </a:xfrm>
            <a:prstGeom prst="wedgeEllipseCallout">
              <a:avLst>
                <a:gd name="adj1" fmla="val 74212"/>
                <a:gd name="adj2" fmla="val -20642"/>
              </a:avLst>
            </a:prstGeom>
            <a:solidFill>
              <a:schemeClr val="bg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9" name="Picture 68">
              <a:extLst>
                <a:ext uri="{FF2B5EF4-FFF2-40B4-BE49-F238E27FC236}">
                  <a16:creationId xmlns:a16="http://schemas.microsoft.com/office/drawing/2014/main" id="{5084E522-2C0A-4388-BC99-B0A587A1C72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932472" y="6242474"/>
              <a:ext cx="2429475" cy="1028465"/>
            </a:xfrm>
            <a:prstGeom prst="rect">
              <a:avLst/>
            </a:prstGeom>
          </p:spPr>
        </p:pic>
        <p:pic>
          <p:nvPicPr>
            <p:cNvPr id="67" name="Picture 66">
              <a:extLst>
                <a:ext uri="{FF2B5EF4-FFF2-40B4-BE49-F238E27FC236}">
                  <a16:creationId xmlns:a16="http://schemas.microsoft.com/office/drawing/2014/main" id="{EE250766-DEB2-48E1-83CB-ECCC8832614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150486" y="5995216"/>
              <a:ext cx="3799049" cy="2813508"/>
            </a:xfrm>
            <a:prstGeom prst="rect">
              <a:avLst/>
            </a:prstGeom>
          </p:spPr>
        </p:pic>
        <p:pic>
          <p:nvPicPr>
            <p:cNvPr id="71" name="Picture 70">
              <a:extLst>
                <a:ext uri="{FF2B5EF4-FFF2-40B4-BE49-F238E27FC236}">
                  <a16:creationId xmlns:a16="http://schemas.microsoft.com/office/drawing/2014/main" id="{28E5703A-3F47-44E8-9E22-8620C94CAF6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90307" y="9492040"/>
              <a:ext cx="12227614" cy="346197"/>
            </a:xfrm>
            <a:prstGeom prst="rect">
              <a:avLst/>
            </a:prstGeom>
          </p:spPr>
        </p:pic>
      </p:grpSp>
    </p:spTree>
    <p:extLst>
      <p:ext uri="{BB962C8B-B14F-4D97-AF65-F5344CB8AC3E}">
        <p14:creationId xmlns:p14="http://schemas.microsoft.com/office/powerpoint/2010/main" val="403113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4E984C-41B0-437F-A0F2-FC2BE1EA7C8F}"/>
              </a:ext>
            </a:extLst>
          </p:cNvPr>
          <p:cNvGrpSpPr/>
          <p:nvPr/>
        </p:nvGrpSpPr>
        <p:grpSpPr>
          <a:xfrm>
            <a:off x="-1175738" y="-345384"/>
            <a:ext cx="7396568" cy="4322120"/>
            <a:chOff x="-1175738" y="-345384"/>
            <a:chExt cx="7396568" cy="4322120"/>
          </a:xfrm>
        </p:grpSpPr>
        <p:sp>
          <p:nvSpPr>
            <p:cNvPr id="72" name="Line 6 3 1">
              <a:extLst>
                <a:ext uri="{FF2B5EF4-FFF2-40B4-BE49-F238E27FC236}">
                  <a16:creationId xmlns:a16="http://schemas.microsoft.com/office/drawing/2014/main" id="{61A576AB-1261-4D92-ADD6-8B89F364A6C6}"/>
                </a:ext>
              </a:extLst>
            </p:cNvPr>
            <p:cNvSpPr>
              <a:spLocks noChangeShapeType="1"/>
            </p:cNvSpPr>
            <p:nvPr/>
          </p:nvSpPr>
          <p:spPr bwMode="auto">
            <a:xfrm>
              <a:off x="333051" y="376928"/>
              <a:ext cx="0" cy="1689173"/>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4" name="Rectangle 137 2 1" descr="Granite">
              <a:extLst>
                <a:ext uri="{FF2B5EF4-FFF2-40B4-BE49-F238E27FC236}">
                  <a16:creationId xmlns:a16="http://schemas.microsoft.com/office/drawing/2014/main" id="{237B03DC-9AA9-443E-8563-3257A1D4FA9C}"/>
                </a:ext>
              </a:extLst>
            </p:cNvPr>
            <p:cNvSpPr>
              <a:spLocks noChangeArrowheads="1"/>
            </p:cNvSpPr>
            <p:nvPr/>
          </p:nvSpPr>
          <p:spPr bwMode="auto">
            <a:xfrm>
              <a:off x="3642016"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5" name="Rectangle 138 2 1" descr="Granite">
              <a:extLst>
                <a:ext uri="{FF2B5EF4-FFF2-40B4-BE49-F238E27FC236}">
                  <a16:creationId xmlns:a16="http://schemas.microsoft.com/office/drawing/2014/main" id="{231DB85D-F515-4024-8364-A91B0417A043}"/>
                </a:ext>
              </a:extLst>
            </p:cNvPr>
            <p:cNvSpPr>
              <a:spLocks noChangeArrowheads="1"/>
            </p:cNvSpPr>
            <p:nvPr/>
          </p:nvSpPr>
          <p:spPr bwMode="auto">
            <a:xfrm>
              <a:off x="2299591"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6" name="Freeform 139 2 1" descr="Granite">
              <a:extLst>
                <a:ext uri="{FF2B5EF4-FFF2-40B4-BE49-F238E27FC236}">
                  <a16:creationId xmlns:a16="http://schemas.microsoft.com/office/drawing/2014/main" id="{F4F5EB3F-1F34-4C9A-93AB-9EC673AC4C98}"/>
                </a:ext>
              </a:extLst>
            </p:cNvPr>
            <p:cNvSpPr>
              <a:spLocks/>
            </p:cNvSpPr>
            <p:nvPr/>
          </p:nvSpPr>
          <p:spPr bwMode="auto">
            <a:xfrm>
              <a:off x="1411576" y="1555092"/>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7" name="Freeform 141 2 1">
              <a:extLst>
                <a:ext uri="{FF2B5EF4-FFF2-40B4-BE49-F238E27FC236}">
                  <a16:creationId xmlns:a16="http://schemas.microsoft.com/office/drawing/2014/main" id="{C26044C0-B8F3-484A-B527-F29355AC95AE}"/>
                </a:ext>
              </a:extLst>
            </p:cNvPr>
            <p:cNvSpPr>
              <a:spLocks/>
            </p:cNvSpPr>
            <p:nvPr/>
          </p:nvSpPr>
          <p:spPr bwMode="auto">
            <a:xfrm>
              <a:off x="1022864" y="1512372"/>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8" name="Freeform 142 2 1">
              <a:extLst>
                <a:ext uri="{FF2B5EF4-FFF2-40B4-BE49-F238E27FC236}">
                  <a16:creationId xmlns:a16="http://schemas.microsoft.com/office/drawing/2014/main" id="{D7C6AFCB-2EA3-4618-BF62-AE89A843D0C7}"/>
                </a:ext>
              </a:extLst>
            </p:cNvPr>
            <p:cNvSpPr>
              <a:spLocks/>
            </p:cNvSpPr>
            <p:nvPr/>
          </p:nvSpPr>
          <p:spPr bwMode="auto">
            <a:xfrm>
              <a:off x="1018485" y="1503609"/>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79" name="Rectangle 143 2 1" descr="Granite">
              <a:extLst>
                <a:ext uri="{FF2B5EF4-FFF2-40B4-BE49-F238E27FC236}">
                  <a16:creationId xmlns:a16="http://schemas.microsoft.com/office/drawing/2014/main" id="{5F58533A-C5EA-4E79-B954-EA8DD380EA57}"/>
                </a:ext>
              </a:extLst>
            </p:cNvPr>
            <p:cNvSpPr>
              <a:spLocks noChangeArrowheads="1"/>
            </p:cNvSpPr>
            <p:nvPr/>
          </p:nvSpPr>
          <p:spPr bwMode="auto">
            <a:xfrm>
              <a:off x="3685814" y="1903421"/>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90" name="Arc 153 2 1">
              <a:extLst>
                <a:ext uri="{FF2B5EF4-FFF2-40B4-BE49-F238E27FC236}">
                  <a16:creationId xmlns:a16="http://schemas.microsoft.com/office/drawing/2014/main" id="{56523376-D025-4361-B3A9-279BBA909327}"/>
                </a:ext>
              </a:extLst>
            </p:cNvPr>
            <p:cNvSpPr>
              <a:spLocks/>
            </p:cNvSpPr>
            <p:nvPr/>
          </p:nvSpPr>
          <p:spPr bwMode="auto">
            <a:xfrm flipH="1">
              <a:off x="887089" y="2046915"/>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1" name="Arc 154 2 1">
              <a:extLst>
                <a:ext uri="{FF2B5EF4-FFF2-40B4-BE49-F238E27FC236}">
                  <a16:creationId xmlns:a16="http://schemas.microsoft.com/office/drawing/2014/main" id="{CC6CCC9E-C697-4C63-AA3C-9486F661E96C}"/>
                </a:ext>
              </a:extLst>
            </p:cNvPr>
            <p:cNvSpPr>
              <a:spLocks/>
            </p:cNvSpPr>
            <p:nvPr/>
          </p:nvSpPr>
          <p:spPr bwMode="auto">
            <a:xfrm flipH="1">
              <a:off x="943079" y="2102926"/>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81" name="Oval 155 2 1">
              <a:extLst>
                <a:ext uri="{FF2B5EF4-FFF2-40B4-BE49-F238E27FC236}">
                  <a16:creationId xmlns:a16="http://schemas.microsoft.com/office/drawing/2014/main" id="{79CB2C7A-F1F8-4D8F-AA9E-D6A0A7644F69}"/>
                </a:ext>
              </a:extLst>
            </p:cNvPr>
            <p:cNvSpPr>
              <a:spLocks noChangeArrowheads="1"/>
            </p:cNvSpPr>
            <p:nvPr/>
          </p:nvSpPr>
          <p:spPr bwMode="auto">
            <a:xfrm>
              <a:off x="898039" y="222217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2" name="Oval 156 2 1">
              <a:extLst>
                <a:ext uri="{FF2B5EF4-FFF2-40B4-BE49-F238E27FC236}">
                  <a16:creationId xmlns:a16="http://schemas.microsoft.com/office/drawing/2014/main" id="{470E8049-F76E-4158-94B3-5BD4888BD44F}"/>
                </a:ext>
              </a:extLst>
            </p:cNvPr>
            <p:cNvSpPr>
              <a:spLocks noChangeArrowheads="1"/>
            </p:cNvSpPr>
            <p:nvPr/>
          </p:nvSpPr>
          <p:spPr bwMode="auto">
            <a:xfrm>
              <a:off x="901324" y="235033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3" name="Oval 157 2 1">
              <a:extLst>
                <a:ext uri="{FF2B5EF4-FFF2-40B4-BE49-F238E27FC236}">
                  <a16:creationId xmlns:a16="http://schemas.microsoft.com/office/drawing/2014/main" id="{02249D68-6E83-450B-AC0A-3A96497628DA}"/>
                </a:ext>
              </a:extLst>
            </p:cNvPr>
            <p:cNvSpPr>
              <a:spLocks noChangeArrowheads="1"/>
            </p:cNvSpPr>
            <p:nvPr/>
          </p:nvSpPr>
          <p:spPr bwMode="auto">
            <a:xfrm>
              <a:off x="904608" y="2540930"/>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8 2 1">
              <a:extLst>
                <a:ext uri="{FF2B5EF4-FFF2-40B4-BE49-F238E27FC236}">
                  <a16:creationId xmlns:a16="http://schemas.microsoft.com/office/drawing/2014/main" id="{FC1721E1-4859-42BA-91E8-B88ECCA6876D}"/>
                </a:ext>
              </a:extLst>
            </p:cNvPr>
            <p:cNvSpPr>
              <a:spLocks noChangeArrowheads="1"/>
            </p:cNvSpPr>
            <p:nvPr/>
          </p:nvSpPr>
          <p:spPr bwMode="auto">
            <a:xfrm>
              <a:off x="907893" y="278410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86" name="AutoShape 160 2 1">
              <a:extLst>
                <a:ext uri="{FF2B5EF4-FFF2-40B4-BE49-F238E27FC236}">
                  <a16:creationId xmlns:a16="http://schemas.microsoft.com/office/drawing/2014/main" id="{F0BDBCF5-A83E-47CD-A431-C0A21603FEA3}"/>
                </a:ext>
              </a:extLst>
            </p:cNvPr>
            <p:cNvSpPr>
              <a:spLocks noChangeArrowheads="1"/>
            </p:cNvSpPr>
            <p:nvPr/>
          </p:nvSpPr>
          <p:spPr bwMode="auto">
            <a:xfrm>
              <a:off x="1036004" y="1970239"/>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7" name="Line 161 2 1">
              <a:extLst>
                <a:ext uri="{FF2B5EF4-FFF2-40B4-BE49-F238E27FC236}">
                  <a16:creationId xmlns:a16="http://schemas.microsoft.com/office/drawing/2014/main" id="{274CC78E-FA38-4194-8049-D00B53CD7C45}"/>
                </a:ext>
              </a:extLst>
            </p:cNvPr>
            <p:cNvSpPr>
              <a:spLocks noChangeShapeType="1"/>
            </p:cNvSpPr>
            <p:nvPr/>
          </p:nvSpPr>
          <p:spPr bwMode="auto">
            <a:xfrm>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8" name="Line 162 2 1">
              <a:extLst>
                <a:ext uri="{FF2B5EF4-FFF2-40B4-BE49-F238E27FC236}">
                  <a16:creationId xmlns:a16="http://schemas.microsoft.com/office/drawing/2014/main" id="{B2DE38C3-2B98-4F3E-94AB-8C7757AD4DB7}"/>
                </a:ext>
              </a:extLst>
            </p:cNvPr>
            <p:cNvSpPr>
              <a:spLocks noChangeShapeType="1"/>
            </p:cNvSpPr>
            <p:nvPr/>
          </p:nvSpPr>
          <p:spPr bwMode="auto">
            <a:xfrm flipH="1">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9" name="Line 163 2 1">
              <a:extLst>
                <a:ext uri="{FF2B5EF4-FFF2-40B4-BE49-F238E27FC236}">
                  <a16:creationId xmlns:a16="http://schemas.microsoft.com/office/drawing/2014/main" id="{A6B70AE9-DF29-424B-9CC0-F2AA7DFA181B}"/>
                </a:ext>
              </a:extLst>
            </p:cNvPr>
            <p:cNvSpPr>
              <a:spLocks noChangeShapeType="1"/>
            </p:cNvSpPr>
            <p:nvPr/>
          </p:nvSpPr>
          <p:spPr bwMode="auto">
            <a:xfrm flipH="1" flipV="1">
              <a:off x="1111557" y="2002005"/>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86" name="Freeform 169 2 1" descr="Granite">
              <a:extLst>
                <a:ext uri="{FF2B5EF4-FFF2-40B4-BE49-F238E27FC236}">
                  <a16:creationId xmlns:a16="http://schemas.microsoft.com/office/drawing/2014/main" id="{C3E337E8-C058-4D41-8AD3-0E201E807F9B}"/>
                </a:ext>
              </a:extLst>
            </p:cNvPr>
            <p:cNvSpPr>
              <a:spLocks/>
            </p:cNvSpPr>
            <p:nvPr/>
          </p:nvSpPr>
          <p:spPr bwMode="auto">
            <a:xfrm>
              <a:off x="2299591"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7" name="Freeform 170 2 1" descr="Granite">
              <a:extLst>
                <a:ext uri="{FF2B5EF4-FFF2-40B4-BE49-F238E27FC236}">
                  <a16:creationId xmlns:a16="http://schemas.microsoft.com/office/drawing/2014/main" id="{14268D71-8AF4-43DD-A76D-A022A08651C1}"/>
                </a:ext>
              </a:extLst>
            </p:cNvPr>
            <p:cNvSpPr>
              <a:spLocks/>
            </p:cNvSpPr>
            <p:nvPr/>
          </p:nvSpPr>
          <p:spPr bwMode="auto">
            <a:xfrm flipH="1">
              <a:off x="3466822"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84" name="AutoShape 172 2 1">
              <a:extLst>
                <a:ext uri="{FF2B5EF4-FFF2-40B4-BE49-F238E27FC236}">
                  <a16:creationId xmlns:a16="http://schemas.microsoft.com/office/drawing/2014/main" id="{05D572D5-1792-4CAD-A756-062854870153}"/>
                </a:ext>
              </a:extLst>
            </p:cNvPr>
            <p:cNvSpPr>
              <a:spLocks noChangeArrowheads="1"/>
            </p:cNvSpPr>
            <p:nvPr/>
          </p:nvSpPr>
          <p:spPr bwMode="auto">
            <a:xfrm>
              <a:off x="2908884" y="-345384"/>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5" name="Freeform 173 2 1" descr="Granite">
              <a:extLst>
                <a:ext uri="{FF2B5EF4-FFF2-40B4-BE49-F238E27FC236}">
                  <a16:creationId xmlns:a16="http://schemas.microsoft.com/office/drawing/2014/main" id="{FBEBECFF-0B4A-4953-84F8-5577B1DE5EFA}"/>
                </a:ext>
              </a:extLst>
            </p:cNvPr>
            <p:cNvSpPr>
              <a:spLocks/>
            </p:cNvSpPr>
            <p:nvPr/>
          </p:nvSpPr>
          <p:spPr bwMode="auto">
            <a:xfrm>
              <a:off x="2389378" y="-252277"/>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AutoShape 174 2 1">
              <a:extLst>
                <a:ext uri="{FF2B5EF4-FFF2-40B4-BE49-F238E27FC236}">
                  <a16:creationId xmlns:a16="http://schemas.microsoft.com/office/drawing/2014/main" id="{5DA6538D-8854-454A-8453-41740DA0F60E}"/>
                </a:ext>
              </a:extLst>
            </p:cNvPr>
            <p:cNvSpPr>
              <a:spLocks noChangeArrowheads="1"/>
            </p:cNvSpPr>
            <p:nvPr/>
          </p:nvSpPr>
          <p:spPr bwMode="auto">
            <a:xfrm flipV="1">
              <a:off x="3401124" y="257072"/>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0" name="Line 175 2 1">
              <a:extLst>
                <a:ext uri="{FF2B5EF4-FFF2-40B4-BE49-F238E27FC236}">
                  <a16:creationId xmlns:a16="http://schemas.microsoft.com/office/drawing/2014/main" id="{1C41C19D-AACA-4244-9AD2-0E14B53CD7AF}"/>
                </a:ext>
              </a:extLst>
            </p:cNvPr>
            <p:cNvSpPr>
              <a:spLocks noChangeShapeType="1"/>
            </p:cNvSpPr>
            <p:nvPr/>
          </p:nvSpPr>
          <p:spPr bwMode="auto">
            <a:xfrm>
              <a:off x="3374845" y="391803"/>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1" name="Line 176 2 1">
              <a:extLst>
                <a:ext uri="{FF2B5EF4-FFF2-40B4-BE49-F238E27FC236}">
                  <a16:creationId xmlns:a16="http://schemas.microsoft.com/office/drawing/2014/main" id="{0EBE6898-1DDD-4DB3-BCBA-F592FFB9728E}"/>
                </a:ext>
              </a:extLst>
            </p:cNvPr>
            <p:cNvSpPr>
              <a:spLocks noChangeShapeType="1"/>
            </p:cNvSpPr>
            <p:nvPr/>
          </p:nvSpPr>
          <p:spPr bwMode="auto">
            <a:xfrm>
              <a:off x="3401124" y="421379"/>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2" name="Line 177 2 1">
              <a:extLst>
                <a:ext uri="{FF2B5EF4-FFF2-40B4-BE49-F238E27FC236}">
                  <a16:creationId xmlns:a16="http://schemas.microsoft.com/office/drawing/2014/main" id="{322BA0A8-1DF8-4621-8E3A-B45D6A906EDA}"/>
                </a:ext>
              </a:extLst>
            </p:cNvPr>
            <p:cNvSpPr>
              <a:spLocks noChangeShapeType="1"/>
            </p:cNvSpPr>
            <p:nvPr/>
          </p:nvSpPr>
          <p:spPr bwMode="auto">
            <a:xfrm>
              <a:off x="3431783" y="450954"/>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2" name="Line 179 2 1">
              <a:extLst>
                <a:ext uri="{FF2B5EF4-FFF2-40B4-BE49-F238E27FC236}">
                  <a16:creationId xmlns:a16="http://schemas.microsoft.com/office/drawing/2014/main" id="{5E931E3D-7471-4E23-B395-A477020FC759}"/>
                </a:ext>
              </a:extLst>
            </p:cNvPr>
            <p:cNvSpPr>
              <a:spLocks noChangeShapeType="1"/>
            </p:cNvSpPr>
            <p:nvPr/>
          </p:nvSpPr>
          <p:spPr bwMode="auto">
            <a:xfrm rot="5400000">
              <a:off x="3634117"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3" name="Line 180 2 1">
              <a:extLst>
                <a:ext uri="{FF2B5EF4-FFF2-40B4-BE49-F238E27FC236}">
                  <a16:creationId xmlns:a16="http://schemas.microsoft.com/office/drawing/2014/main" id="{A4BC43C8-6DAB-45DB-B965-AF1406BDAE10}"/>
                </a:ext>
              </a:extLst>
            </p:cNvPr>
            <p:cNvSpPr>
              <a:spLocks noChangeShapeType="1"/>
            </p:cNvSpPr>
            <p:nvPr/>
          </p:nvSpPr>
          <p:spPr bwMode="auto">
            <a:xfrm rot="5400000">
              <a:off x="3553090"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0" name="Arc 182 2 1">
              <a:extLst>
                <a:ext uri="{FF2B5EF4-FFF2-40B4-BE49-F238E27FC236}">
                  <a16:creationId xmlns:a16="http://schemas.microsoft.com/office/drawing/2014/main" id="{E14753B7-CEF3-4741-9A37-8B8F0E60B192}"/>
                </a:ext>
              </a:extLst>
            </p:cNvPr>
            <p:cNvSpPr>
              <a:spLocks/>
            </p:cNvSpPr>
            <p:nvPr/>
          </p:nvSpPr>
          <p:spPr bwMode="auto">
            <a:xfrm rot="5400000" flipH="1">
              <a:off x="4060255" y="188101"/>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1" name="Arc 183 2 1">
              <a:extLst>
                <a:ext uri="{FF2B5EF4-FFF2-40B4-BE49-F238E27FC236}">
                  <a16:creationId xmlns:a16="http://schemas.microsoft.com/office/drawing/2014/main" id="{B1536CFA-69DD-4358-9B92-02F0F54C730E}"/>
                </a:ext>
              </a:extLst>
            </p:cNvPr>
            <p:cNvSpPr>
              <a:spLocks/>
            </p:cNvSpPr>
            <p:nvPr/>
          </p:nvSpPr>
          <p:spPr bwMode="auto">
            <a:xfrm rot="5400000" flipH="1">
              <a:off x="4060270" y="268940"/>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8" name="Line 185 2 1">
              <a:extLst>
                <a:ext uri="{FF2B5EF4-FFF2-40B4-BE49-F238E27FC236}">
                  <a16:creationId xmlns:a16="http://schemas.microsoft.com/office/drawing/2014/main" id="{C8C83274-1D26-4704-90E2-F308DE3518FA}"/>
                </a:ext>
              </a:extLst>
            </p:cNvPr>
            <p:cNvSpPr>
              <a:spLocks noChangeShapeType="1"/>
            </p:cNvSpPr>
            <p:nvPr/>
          </p:nvSpPr>
          <p:spPr bwMode="auto">
            <a:xfrm>
              <a:off x="3612105" y="193541"/>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9" name="Line 186 2 1">
              <a:extLst>
                <a:ext uri="{FF2B5EF4-FFF2-40B4-BE49-F238E27FC236}">
                  <a16:creationId xmlns:a16="http://schemas.microsoft.com/office/drawing/2014/main" id="{AF9DEB6D-4898-4B9B-AFA5-06B0CFBB5887}"/>
                </a:ext>
              </a:extLst>
            </p:cNvPr>
            <p:cNvSpPr>
              <a:spLocks noChangeShapeType="1"/>
            </p:cNvSpPr>
            <p:nvPr/>
          </p:nvSpPr>
          <p:spPr bwMode="auto">
            <a:xfrm>
              <a:off x="3612105" y="274599"/>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Rectangle 187 2 1">
              <a:extLst>
                <a:ext uri="{FF2B5EF4-FFF2-40B4-BE49-F238E27FC236}">
                  <a16:creationId xmlns:a16="http://schemas.microsoft.com/office/drawing/2014/main" id="{6A844A3C-CED4-422E-9594-6A7BE902D4A7}"/>
                </a:ext>
              </a:extLst>
            </p:cNvPr>
            <p:cNvSpPr>
              <a:spLocks noChangeArrowheads="1"/>
            </p:cNvSpPr>
            <p:nvPr/>
          </p:nvSpPr>
          <p:spPr bwMode="auto">
            <a:xfrm>
              <a:off x="3624496" y="202304"/>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7" name="Freeform 188 2 1">
              <a:extLst>
                <a:ext uri="{FF2B5EF4-FFF2-40B4-BE49-F238E27FC236}">
                  <a16:creationId xmlns:a16="http://schemas.microsoft.com/office/drawing/2014/main" id="{D43F9DA5-6EE7-4B40-BB4A-8524B312390A}"/>
                </a:ext>
              </a:extLst>
            </p:cNvPr>
            <p:cNvSpPr>
              <a:spLocks/>
            </p:cNvSpPr>
            <p:nvPr/>
          </p:nvSpPr>
          <p:spPr bwMode="auto">
            <a:xfrm>
              <a:off x="3655155" y="2548597"/>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3" name="Line 145 2 1">
              <a:extLst>
                <a:ext uri="{FF2B5EF4-FFF2-40B4-BE49-F238E27FC236}">
                  <a16:creationId xmlns:a16="http://schemas.microsoft.com/office/drawing/2014/main" id="{BECEED44-1F0A-485D-B9DE-1597CF33E141}"/>
                </a:ext>
              </a:extLst>
            </p:cNvPr>
            <p:cNvSpPr>
              <a:spLocks noChangeShapeType="1"/>
            </p:cNvSpPr>
            <p:nvPr/>
          </p:nvSpPr>
          <p:spPr bwMode="auto">
            <a:xfrm flipH="1">
              <a:off x="1311935" y="236346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 name="Line 146 2 1">
              <a:extLst>
                <a:ext uri="{FF2B5EF4-FFF2-40B4-BE49-F238E27FC236}">
                  <a16:creationId xmlns:a16="http://schemas.microsoft.com/office/drawing/2014/main" id="{B7726A5D-2A9E-42A2-9DA9-362B3611C33E}"/>
                </a:ext>
              </a:extLst>
            </p:cNvPr>
            <p:cNvSpPr>
              <a:spLocks noChangeShapeType="1"/>
            </p:cNvSpPr>
            <p:nvPr/>
          </p:nvSpPr>
          <p:spPr bwMode="auto">
            <a:xfrm flipH="1">
              <a:off x="1311935" y="253872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3" name="Group 147">
              <a:extLst>
                <a:ext uri="{FF2B5EF4-FFF2-40B4-BE49-F238E27FC236}">
                  <a16:creationId xmlns:a16="http://schemas.microsoft.com/office/drawing/2014/main" id="{D729CE30-1A17-4D9D-8FE6-6AEA09B1F0D3}"/>
                </a:ext>
              </a:extLst>
            </p:cNvPr>
            <p:cNvGrpSpPr>
              <a:grpSpLocks/>
            </p:cNvGrpSpPr>
            <p:nvPr/>
          </p:nvGrpSpPr>
          <p:grpSpPr bwMode="auto">
            <a:xfrm>
              <a:off x="4005543" y="2359081"/>
              <a:ext cx="424846" cy="425006"/>
              <a:chOff x="4380" y="3764"/>
              <a:chExt cx="388" cy="388"/>
            </a:xfrm>
          </p:grpSpPr>
          <p:sp>
            <p:nvSpPr>
              <p:cNvPr id="176" name="Arc 148 2 1">
                <a:extLst>
                  <a:ext uri="{FF2B5EF4-FFF2-40B4-BE49-F238E27FC236}">
                    <a16:creationId xmlns:a16="http://schemas.microsoft.com/office/drawing/2014/main" id="{FB6E3AE8-750C-44B9-89B1-D5891C2912D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7" name="Arc 149 2 1">
                <a:extLst>
                  <a:ext uri="{FF2B5EF4-FFF2-40B4-BE49-F238E27FC236}">
                    <a16:creationId xmlns:a16="http://schemas.microsoft.com/office/drawing/2014/main" id="{62DC42C5-3D25-49DE-AB44-93F1E608212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4" name="Line 150 2 1">
              <a:extLst>
                <a:ext uri="{FF2B5EF4-FFF2-40B4-BE49-F238E27FC236}">
                  <a16:creationId xmlns:a16="http://schemas.microsoft.com/office/drawing/2014/main" id="{6937CE4E-DC5B-4B3D-9D84-CB6CA1C9AE56}"/>
                </a:ext>
              </a:extLst>
            </p:cNvPr>
            <p:cNvSpPr>
              <a:spLocks noChangeShapeType="1"/>
            </p:cNvSpPr>
            <p:nvPr/>
          </p:nvSpPr>
          <p:spPr bwMode="auto">
            <a:xfrm>
              <a:off x="4255195" y="2770942"/>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51 2 1">
              <a:extLst>
                <a:ext uri="{FF2B5EF4-FFF2-40B4-BE49-F238E27FC236}">
                  <a16:creationId xmlns:a16="http://schemas.microsoft.com/office/drawing/2014/main" id="{B8D189EC-F782-406D-973D-56E528D8A007}"/>
                </a:ext>
              </a:extLst>
            </p:cNvPr>
            <p:cNvSpPr>
              <a:spLocks noChangeShapeType="1"/>
            </p:cNvSpPr>
            <p:nvPr/>
          </p:nvSpPr>
          <p:spPr bwMode="auto">
            <a:xfrm>
              <a:off x="4430389" y="2775324"/>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Arc 164 2 1">
              <a:extLst>
                <a:ext uri="{FF2B5EF4-FFF2-40B4-BE49-F238E27FC236}">
                  <a16:creationId xmlns:a16="http://schemas.microsoft.com/office/drawing/2014/main" id="{AC8FC8AD-DAC4-4D06-9512-E5C9920C12D1}"/>
                </a:ext>
              </a:extLst>
            </p:cNvPr>
            <p:cNvSpPr>
              <a:spLocks/>
            </p:cNvSpPr>
            <p:nvPr/>
          </p:nvSpPr>
          <p:spPr bwMode="auto">
            <a:xfrm flipH="1">
              <a:off x="933077" y="2362367"/>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5 2 1">
              <a:extLst>
                <a:ext uri="{FF2B5EF4-FFF2-40B4-BE49-F238E27FC236}">
                  <a16:creationId xmlns:a16="http://schemas.microsoft.com/office/drawing/2014/main" id="{D986BCBD-7C75-4B2F-AED2-6F41C715DD3B}"/>
                </a:ext>
              </a:extLst>
            </p:cNvPr>
            <p:cNvSpPr>
              <a:spLocks/>
            </p:cNvSpPr>
            <p:nvPr/>
          </p:nvSpPr>
          <p:spPr bwMode="auto">
            <a:xfrm flipH="1">
              <a:off x="1031624" y="2540913"/>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Arc 166 2 1">
              <a:extLst>
                <a:ext uri="{FF2B5EF4-FFF2-40B4-BE49-F238E27FC236}">
                  <a16:creationId xmlns:a16="http://schemas.microsoft.com/office/drawing/2014/main" id="{85B0E7A9-1C83-47FE-AA79-C5B2310FC558}"/>
                </a:ext>
              </a:extLst>
            </p:cNvPr>
            <p:cNvSpPr>
              <a:spLocks/>
            </p:cNvSpPr>
            <p:nvPr/>
          </p:nvSpPr>
          <p:spPr bwMode="auto">
            <a:xfrm flipH="1">
              <a:off x="1008630" y="2494907"/>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7 2 1">
              <a:extLst>
                <a:ext uri="{FF2B5EF4-FFF2-40B4-BE49-F238E27FC236}">
                  <a16:creationId xmlns:a16="http://schemas.microsoft.com/office/drawing/2014/main" id="{2E3BAE36-6CAB-4FCA-B98F-6E3C3C001761}"/>
                </a:ext>
              </a:extLst>
            </p:cNvPr>
            <p:cNvSpPr>
              <a:spLocks/>
            </p:cNvSpPr>
            <p:nvPr/>
          </p:nvSpPr>
          <p:spPr bwMode="auto">
            <a:xfrm flipH="1">
              <a:off x="988921" y="2455474"/>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8 2 1">
              <a:extLst>
                <a:ext uri="{FF2B5EF4-FFF2-40B4-BE49-F238E27FC236}">
                  <a16:creationId xmlns:a16="http://schemas.microsoft.com/office/drawing/2014/main" id="{7CF26702-DD16-4586-8566-BA1ADD4A6D12}"/>
                </a:ext>
              </a:extLst>
            </p:cNvPr>
            <p:cNvSpPr>
              <a:spLocks/>
            </p:cNvSpPr>
            <p:nvPr/>
          </p:nvSpPr>
          <p:spPr bwMode="auto">
            <a:xfrm flipH="1">
              <a:off x="965926" y="2416040"/>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1">
              <a:extLst>
                <a:ext uri="{FF2B5EF4-FFF2-40B4-BE49-F238E27FC236}">
                  <a16:creationId xmlns:a16="http://schemas.microsoft.com/office/drawing/2014/main" id="{A2B19F1A-C2BB-4B0B-9C60-5C331324FCE9}"/>
                </a:ext>
              </a:extLst>
            </p:cNvPr>
            <p:cNvSpPr>
              <a:spLocks noChangeArrowheads="1"/>
            </p:cNvSpPr>
            <p:nvPr/>
          </p:nvSpPr>
          <p:spPr bwMode="auto">
            <a:xfrm>
              <a:off x="3632161" y="2372225"/>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99" name="Rectangle 190 2 1">
              <a:extLst>
                <a:ext uri="{FF2B5EF4-FFF2-40B4-BE49-F238E27FC236}">
                  <a16:creationId xmlns:a16="http://schemas.microsoft.com/office/drawing/2014/main" id="{1A49391F-7868-43E4-AB26-40AADBF5A3B7}"/>
                </a:ext>
              </a:extLst>
            </p:cNvPr>
            <p:cNvSpPr>
              <a:spLocks noChangeArrowheads="1"/>
            </p:cNvSpPr>
            <p:nvPr/>
          </p:nvSpPr>
          <p:spPr bwMode="auto">
            <a:xfrm>
              <a:off x="2694873" y="1621910"/>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0" name="Picture 99">
              <a:extLst>
                <a:ext uri="{FF2B5EF4-FFF2-40B4-BE49-F238E27FC236}">
                  <a16:creationId xmlns:a16="http://schemas.microsoft.com/office/drawing/2014/main" id="{0A183EF0-54E8-4256-B866-7297A5F3D3D4}"/>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21051" y="1008272"/>
              <a:ext cx="224000" cy="216381"/>
            </a:xfrm>
            <a:prstGeom prst="rect">
              <a:avLst/>
            </a:prstGeom>
            <a:solidFill>
              <a:schemeClr val="bg1"/>
            </a:solidFill>
          </p:spPr>
        </p:pic>
        <p:cxnSp>
          <p:nvCxnSpPr>
            <p:cNvPr id="101" name="Straight Connector 100">
              <a:extLst>
                <a:ext uri="{FF2B5EF4-FFF2-40B4-BE49-F238E27FC236}">
                  <a16:creationId xmlns:a16="http://schemas.microsoft.com/office/drawing/2014/main" id="{0EAD8AA5-857B-4E00-8104-1D870446D0C9}"/>
                </a:ext>
              </a:extLst>
            </p:cNvPr>
            <p:cNvCxnSpPr>
              <a:cxnSpLocks/>
            </p:cNvCxnSpPr>
            <p:nvPr/>
          </p:nvCxnSpPr>
          <p:spPr>
            <a:xfrm>
              <a:off x="15112" y="2078411"/>
              <a:ext cx="103961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831AD3-E2CC-4C21-9242-1FEFA59983C8}"/>
                </a:ext>
              </a:extLst>
            </p:cNvPr>
            <p:cNvCxnSpPr>
              <a:cxnSpLocks/>
            </p:cNvCxnSpPr>
            <p:nvPr/>
          </p:nvCxnSpPr>
          <p:spPr>
            <a:xfrm>
              <a:off x="15112" y="368801"/>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3" name="Line 140 2 1">
              <a:extLst>
                <a:ext uri="{FF2B5EF4-FFF2-40B4-BE49-F238E27FC236}">
                  <a16:creationId xmlns:a16="http://schemas.microsoft.com/office/drawing/2014/main" id="{77CB65DE-63A8-46E1-B371-33416522A8BA}"/>
                </a:ext>
              </a:extLst>
            </p:cNvPr>
            <p:cNvSpPr>
              <a:spLocks noChangeShapeType="1"/>
            </p:cNvSpPr>
            <p:nvPr/>
          </p:nvSpPr>
          <p:spPr bwMode="auto">
            <a:xfrm>
              <a:off x="2492305" y="368801"/>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cxnSp>
          <p:nvCxnSpPr>
            <p:cNvPr id="192" name="Straight Connector 191">
              <a:extLst>
                <a:ext uri="{FF2B5EF4-FFF2-40B4-BE49-F238E27FC236}">
                  <a16:creationId xmlns:a16="http://schemas.microsoft.com/office/drawing/2014/main" id="{0595E9BE-9C70-4445-B904-85B6BE14AB90}"/>
                </a:ext>
              </a:extLst>
            </p:cNvPr>
            <p:cNvCxnSpPr>
              <a:cxnSpLocks/>
            </p:cNvCxnSpPr>
            <p:nvPr/>
          </p:nvCxnSpPr>
          <p:spPr>
            <a:xfrm>
              <a:off x="2525013" y="1636149"/>
              <a:ext cx="11376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 name="Line 6 4">
              <a:extLst>
                <a:ext uri="{FF2B5EF4-FFF2-40B4-BE49-F238E27FC236}">
                  <a16:creationId xmlns:a16="http://schemas.microsoft.com/office/drawing/2014/main" id="{46E7DB01-4488-42A3-B3EA-B31D6F726E96}"/>
                </a:ext>
              </a:extLst>
            </p:cNvPr>
            <p:cNvSpPr>
              <a:spLocks noChangeShapeType="1"/>
            </p:cNvSpPr>
            <p:nvPr/>
          </p:nvSpPr>
          <p:spPr bwMode="auto">
            <a:xfrm>
              <a:off x="3054148" y="380439"/>
              <a:ext cx="0" cy="1241471"/>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6" name="Picture 5">
              <a:extLst>
                <a:ext uri="{FF2B5EF4-FFF2-40B4-BE49-F238E27FC236}">
                  <a16:creationId xmlns:a16="http://schemas.microsoft.com/office/drawing/2014/main" id="{31FF4EE3-7BBC-4389-8A37-240097900975}"/>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672918" y="920708"/>
              <a:ext cx="614095" cy="214857"/>
            </a:xfrm>
            <a:prstGeom prst="rect">
              <a:avLst/>
            </a:prstGeom>
            <a:solidFill>
              <a:schemeClr val="bg1"/>
            </a:solidFill>
          </p:spPr>
        </p:pic>
        <p:pic>
          <p:nvPicPr>
            <p:cNvPr id="10" name="Picture 9">
              <a:extLst>
                <a:ext uri="{FF2B5EF4-FFF2-40B4-BE49-F238E27FC236}">
                  <a16:creationId xmlns:a16="http://schemas.microsoft.com/office/drawing/2014/main" id="{2E8F511F-BDF6-442F-9AC3-FDED3B1B65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06742" y="3122584"/>
              <a:ext cx="6598091" cy="230095"/>
            </a:xfrm>
            <a:prstGeom prst="rect">
              <a:avLst/>
            </a:prstGeom>
            <a:solidFill>
              <a:schemeClr val="bg1"/>
            </a:solidFill>
          </p:spPr>
        </p:pic>
        <p:pic>
          <p:nvPicPr>
            <p:cNvPr id="29" name="Picture 28">
              <a:extLst>
                <a:ext uri="{FF2B5EF4-FFF2-40B4-BE49-F238E27FC236}">
                  <a16:creationId xmlns:a16="http://schemas.microsoft.com/office/drawing/2014/main" id="{ABA0812F-CDF2-4931-A2B8-5852A2B110C3}"/>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75738" y="3447974"/>
              <a:ext cx="7396568" cy="528762"/>
            </a:xfrm>
            <a:prstGeom prst="rect">
              <a:avLst/>
            </a:prstGeom>
            <a:solidFill>
              <a:schemeClr val="bg1"/>
            </a:solidFill>
          </p:spPr>
        </p:pic>
      </p:grpSp>
      <p:grpSp>
        <p:nvGrpSpPr>
          <p:cNvPr id="9" name="Group 8">
            <a:extLst>
              <a:ext uri="{FF2B5EF4-FFF2-40B4-BE49-F238E27FC236}">
                <a16:creationId xmlns:a16="http://schemas.microsoft.com/office/drawing/2014/main" id="{F36075D4-427D-4689-950E-43BB3AD3D855}"/>
              </a:ext>
            </a:extLst>
          </p:cNvPr>
          <p:cNvGrpSpPr/>
          <p:nvPr/>
        </p:nvGrpSpPr>
        <p:grpSpPr>
          <a:xfrm>
            <a:off x="7679479" y="1463646"/>
            <a:ext cx="3663039" cy="3317875"/>
            <a:chOff x="7679479" y="1463646"/>
            <a:chExt cx="3663039" cy="3317875"/>
          </a:xfrm>
        </p:grpSpPr>
        <p:grpSp>
          <p:nvGrpSpPr>
            <p:cNvPr id="198" name="Group 197">
              <a:extLst>
                <a:ext uri="{FF2B5EF4-FFF2-40B4-BE49-F238E27FC236}">
                  <a16:creationId xmlns:a16="http://schemas.microsoft.com/office/drawing/2014/main" id="{2EDC7EDB-22F7-4DF6-BF2D-5BA501DA1553}"/>
                </a:ext>
              </a:extLst>
            </p:cNvPr>
            <p:cNvGrpSpPr/>
            <p:nvPr/>
          </p:nvGrpSpPr>
          <p:grpSpPr>
            <a:xfrm>
              <a:off x="7799218" y="1463646"/>
              <a:ext cx="3543300" cy="3317875"/>
              <a:chOff x="5507038" y="1787525"/>
              <a:chExt cx="3543300" cy="3317875"/>
            </a:xfrm>
          </p:grpSpPr>
          <p:sp>
            <p:nvSpPr>
              <p:cNvPr id="204" name="Rectangle 137 1" descr="Granite">
                <a:extLst>
                  <a:ext uri="{FF2B5EF4-FFF2-40B4-BE49-F238E27FC236}">
                    <a16:creationId xmlns:a16="http://schemas.microsoft.com/office/drawing/2014/main" id="{83427B0A-E4B4-410C-8228-271783B67BE1}"/>
                  </a:ext>
                </a:extLst>
              </p:cNvPr>
              <p:cNvSpPr>
                <a:spLocks noChangeArrowheads="1"/>
              </p:cNvSpPr>
              <p:nvPr/>
            </p:nvSpPr>
            <p:spPr bwMode="auto">
              <a:xfrm>
                <a:off x="8261965"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05" name="Rectangle 138 1" descr="Granite">
                <a:extLst>
                  <a:ext uri="{FF2B5EF4-FFF2-40B4-BE49-F238E27FC236}">
                    <a16:creationId xmlns:a16="http://schemas.microsoft.com/office/drawing/2014/main" id="{E63662F9-7DA6-4FB5-BBCA-C54C3901886C}"/>
                  </a:ext>
                </a:extLst>
              </p:cNvPr>
              <p:cNvSpPr>
                <a:spLocks noChangeArrowheads="1"/>
              </p:cNvSpPr>
              <p:nvPr/>
            </p:nvSpPr>
            <p:spPr bwMode="auto">
              <a:xfrm>
                <a:off x="6919540"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06" name="Freeform 139 1" descr="Granite">
                <a:extLst>
                  <a:ext uri="{FF2B5EF4-FFF2-40B4-BE49-F238E27FC236}">
                    <a16:creationId xmlns:a16="http://schemas.microsoft.com/office/drawing/2014/main" id="{A5CF6719-1CDF-4338-9B92-8AC9D5F6EF0A}"/>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07" name="Freeform 141 1">
                <a:extLst>
                  <a:ext uri="{FF2B5EF4-FFF2-40B4-BE49-F238E27FC236}">
                    <a16:creationId xmlns:a16="http://schemas.microsoft.com/office/drawing/2014/main" id="{C0362E4D-52A9-43ED-B3F8-2C364BCBCC4C}"/>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8" name="Freeform 142 1">
                <a:extLst>
                  <a:ext uri="{FF2B5EF4-FFF2-40B4-BE49-F238E27FC236}">
                    <a16:creationId xmlns:a16="http://schemas.microsoft.com/office/drawing/2014/main" id="{43FC6432-3001-408D-9F75-D9D99AADD005}"/>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09" name="Rectangle 143 1" descr="Granite">
                <a:extLst>
                  <a:ext uri="{FF2B5EF4-FFF2-40B4-BE49-F238E27FC236}">
                    <a16:creationId xmlns:a16="http://schemas.microsoft.com/office/drawing/2014/main" id="{DF3949E3-7AB2-4A73-9C7C-BD0D1E4D2921}"/>
                  </a:ext>
                </a:extLst>
              </p:cNvPr>
              <p:cNvSpPr>
                <a:spLocks noChangeArrowheads="1"/>
              </p:cNvSpPr>
              <p:nvPr/>
            </p:nvSpPr>
            <p:spPr bwMode="auto">
              <a:xfrm>
                <a:off x="8305763" y="4036330"/>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10" name="Group 152">
                <a:extLst>
                  <a:ext uri="{FF2B5EF4-FFF2-40B4-BE49-F238E27FC236}">
                    <a16:creationId xmlns:a16="http://schemas.microsoft.com/office/drawing/2014/main" id="{6B586C7B-3342-4236-9A33-8BE166CE9A86}"/>
                  </a:ext>
                </a:extLst>
              </p:cNvPr>
              <p:cNvGrpSpPr>
                <a:grpSpLocks/>
              </p:cNvGrpSpPr>
              <p:nvPr/>
            </p:nvGrpSpPr>
            <p:grpSpPr bwMode="auto">
              <a:xfrm flipH="1">
                <a:off x="5507038" y="4179824"/>
                <a:ext cx="135775" cy="135827"/>
                <a:chOff x="4380" y="3764"/>
                <a:chExt cx="388" cy="388"/>
              </a:xfrm>
            </p:grpSpPr>
            <p:sp>
              <p:nvSpPr>
                <p:cNvPr id="260" name="Arc 153 1">
                  <a:extLst>
                    <a:ext uri="{FF2B5EF4-FFF2-40B4-BE49-F238E27FC236}">
                      <a16:creationId xmlns:a16="http://schemas.microsoft.com/office/drawing/2014/main" id="{EFDB45B9-8319-4717-8231-8055EDA0D58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1" name="Arc 154 1">
                  <a:extLst>
                    <a:ext uri="{FF2B5EF4-FFF2-40B4-BE49-F238E27FC236}">
                      <a16:creationId xmlns:a16="http://schemas.microsoft.com/office/drawing/2014/main" id="{2F062FCF-FCC7-45D0-9B2B-F1AD980AC8C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11" name="Oval 155 1">
                <a:extLst>
                  <a:ext uri="{FF2B5EF4-FFF2-40B4-BE49-F238E27FC236}">
                    <a16:creationId xmlns:a16="http://schemas.microsoft.com/office/drawing/2014/main" id="{1476448F-0B51-4A21-B5DE-0F50D099D8F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2" name="Oval 156 1">
                <a:extLst>
                  <a:ext uri="{FF2B5EF4-FFF2-40B4-BE49-F238E27FC236}">
                    <a16:creationId xmlns:a16="http://schemas.microsoft.com/office/drawing/2014/main" id="{6C989458-86FB-4C76-9506-D1019C40482A}"/>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3" name="Oval 157 1">
                <a:extLst>
                  <a:ext uri="{FF2B5EF4-FFF2-40B4-BE49-F238E27FC236}">
                    <a16:creationId xmlns:a16="http://schemas.microsoft.com/office/drawing/2014/main" id="{AB402F50-94C0-43AF-A708-C20546299805}"/>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4" name="Oval 158 1">
                <a:extLst>
                  <a:ext uri="{FF2B5EF4-FFF2-40B4-BE49-F238E27FC236}">
                    <a16:creationId xmlns:a16="http://schemas.microsoft.com/office/drawing/2014/main" id="{DF5F25B4-2875-47FC-BCDE-2B8242C562D5}"/>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215" name="Group 159">
                <a:extLst>
                  <a:ext uri="{FF2B5EF4-FFF2-40B4-BE49-F238E27FC236}">
                    <a16:creationId xmlns:a16="http://schemas.microsoft.com/office/drawing/2014/main" id="{80017D94-2B50-41EF-8950-772AA13434DF}"/>
                  </a:ext>
                </a:extLst>
              </p:cNvPr>
              <p:cNvGrpSpPr>
                <a:grpSpLocks/>
              </p:cNvGrpSpPr>
              <p:nvPr/>
            </p:nvGrpSpPr>
            <p:grpSpPr bwMode="auto">
              <a:xfrm>
                <a:off x="5655953" y="4103148"/>
                <a:ext cx="153295" cy="133636"/>
                <a:chOff x="1668" y="3538"/>
                <a:chExt cx="140" cy="122"/>
              </a:xfrm>
            </p:grpSpPr>
            <p:sp>
              <p:nvSpPr>
                <p:cNvPr id="256" name="AutoShape 160 1">
                  <a:extLst>
                    <a:ext uri="{FF2B5EF4-FFF2-40B4-BE49-F238E27FC236}">
                      <a16:creationId xmlns:a16="http://schemas.microsoft.com/office/drawing/2014/main" id="{68C5EA50-F1AB-4F83-8B44-D650B0CCB80D}"/>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7" name="Line 161 1">
                  <a:extLst>
                    <a:ext uri="{FF2B5EF4-FFF2-40B4-BE49-F238E27FC236}">
                      <a16:creationId xmlns:a16="http://schemas.microsoft.com/office/drawing/2014/main" id="{46B17096-8F65-4C96-837C-CD385A413F98}"/>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8" name="Line 162 1">
                  <a:extLst>
                    <a:ext uri="{FF2B5EF4-FFF2-40B4-BE49-F238E27FC236}">
                      <a16:creationId xmlns:a16="http://schemas.microsoft.com/office/drawing/2014/main" id="{FC58DC71-2B4E-45F5-9706-A1F4FFBBBFE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9" name="Line 163 1">
                  <a:extLst>
                    <a:ext uri="{FF2B5EF4-FFF2-40B4-BE49-F238E27FC236}">
                      <a16:creationId xmlns:a16="http://schemas.microsoft.com/office/drawing/2014/main" id="{D1600C25-3385-4CBC-9D1E-AEFEF0D0FF7B}"/>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216" name="Freeform 169 1" descr="Granite">
                <a:extLst>
                  <a:ext uri="{FF2B5EF4-FFF2-40B4-BE49-F238E27FC236}">
                    <a16:creationId xmlns:a16="http://schemas.microsoft.com/office/drawing/2014/main" id="{23068D76-2CE6-4423-A3E2-CC2CC374230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7" name="Freeform 170 1" descr="Granite">
                <a:extLst>
                  <a:ext uri="{FF2B5EF4-FFF2-40B4-BE49-F238E27FC236}">
                    <a16:creationId xmlns:a16="http://schemas.microsoft.com/office/drawing/2014/main" id="{C0C96277-4938-4E65-91F0-A843E3A76E15}"/>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218" name="Group 171">
                <a:extLst>
                  <a:ext uri="{FF2B5EF4-FFF2-40B4-BE49-F238E27FC236}">
                    <a16:creationId xmlns:a16="http://schemas.microsoft.com/office/drawing/2014/main" id="{A2E32C5F-BEE8-4BC5-B045-BAF839DAC102}"/>
                  </a:ext>
                </a:extLst>
              </p:cNvPr>
              <p:cNvGrpSpPr>
                <a:grpSpLocks/>
              </p:cNvGrpSpPr>
              <p:nvPr/>
            </p:nvGrpSpPr>
            <p:grpSpPr bwMode="auto">
              <a:xfrm>
                <a:off x="7009327" y="1787525"/>
                <a:ext cx="1357754" cy="263985"/>
                <a:chOff x="932" y="2975"/>
                <a:chExt cx="1312" cy="241"/>
              </a:xfrm>
            </p:grpSpPr>
            <p:sp>
              <p:nvSpPr>
                <p:cNvPr id="254" name="AutoShape 172 1">
                  <a:extLst>
                    <a:ext uri="{FF2B5EF4-FFF2-40B4-BE49-F238E27FC236}">
                      <a16:creationId xmlns:a16="http://schemas.microsoft.com/office/drawing/2014/main" id="{ECA81219-E9D5-4F9D-A80C-2A721D6E44EE}"/>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55" name="Freeform 173 1" descr="Granite">
                  <a:extLst>
                    <a:ext uri="{FF2B5EF4-FFF2-40B4-BE49-F238E27FC236}">
                      <a16:creationId xmlns:a16="http://schemas.microsoft.com/office/drawing/2014/main" id="{79B82D2B-4330-4179-8786-3E69097E9DD5}"/>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219" name="AutoShape 174 1">
                <a:extLst>
                  <a:ext uri="{FF2B5EF4-FFF2-40B4-BE49-F238E27FC236}">
                    <a16:creationId xmlns:a16="http://schemas.microsoft.com/office/drawing/2014/main" id="{388D854D-8A53-49C6-9B4A-0FD68D1AEF57}"/>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20" name="Line 175 1">
                <a:extLst>
                  <a:ext uri="{FF2B5EF4-FFF2-40B4-BE49-F238E27FC236}">
                    <a16:creationId xmlns:a16="http://schemas.microsoft.com/office/drawing/2014/main" id="{22F7955E-5CDA-4C6D-B08B-7930C9ED05E2}"/>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1" name="Line 176 1">
                <a:extLst>
                  <a:ext uri="{FF2B5EF4-FFF2-40B4-BE49-F238E27FC236}">
                    <a16:creationId xmlns:a16="http://schemas.microsoft.com/office/drawing/2014/main" id="{75B8B794-D0CE-4BED-B2A0-9C6014ED269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2" name="Line 177 1">
                <a:extLst>
                  <a:ext uri="{FF2B5EF4-FFF2-40B4-BE49-F238E27FC236}">
                    <a16:creationId xmlns:a16="http://schemas.microsoft.com/office/drawing/2014/main" id="{59279C51-4B2D-4F97-992D-A6B746CEB035}"/>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223" name="Group 178">
                <a:extLst>
                  <a:ext uri="{FF2B5EF4-FFF2-40B4-BE49-F238E27FC236}">
                    <a16:creationId xmlns:a16="http://schemas.microsoft.com/office/drawing/2014/main" id="{447FAF15-88AD-43C4-A3B2-6B4AA564F5F8}"/>
                  </a:ext>
                </a:extLst>
              </p:cNvPr>
              <p:cNvGrpSpPr>
                <a:grpSpLocks/>
              </p:cNvGrpSpPr>
              <p:nvPr/>
            </p:nvGrpSpPr>
            <p:grpSpPr bwMode="auto">
              <a:xfrm>
                <a:off x="8796307" y="2492947"/>
                <a:ext cx="81027" cy="1245442"/>
                <a:chOff x="4310" y="2095"/>
                <a:chExt cx="74" cy="1137"/>
              </a:xfrm>
            </p:grpSpPr>
            <p:sp>
              <p:nvSpPr>
                <p:cNvPr id="252" name="Line 179 1">
                  <a:extLst>
                    <a:ext uri="{FF2B5EF4-FFF2-40B4-BE49-F238E27FC236}">
                      <a16:creationId xmlns:a16="http://schemas.microsoft.com/office/drawing/2014/main" id="{B0FD4E49-B960-42CE-ADF3-8098550F62C7}"/>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 name="Line 180 1">
                  <a:extLst>
                    <a:ext uri="{FF2B5EF4-FFF2-40B4-BE49-F238E27FC236}">
                      <a16:creationId xmlns:a16="http://schemas.microsoft.com/office/drawing/2014/main" id="{40446A51-8AFC-43EE-8FC3-29E7D7297BF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4" name="Group 181">
                <a:extLst>
                  <a:ext uri="{FF2B5EF4-FFF2-40B4-BE49-F238E27FC236}">
                    <a16:creationId xmlns:a16="http://schemas.microsoft.com/office/drawing/2014/main" id="{8BA917E3-0692-496F-85C6-B546313F5C66}"/>
                  </a:ext>
                </a:extLst>
              </p:cNvPr>
              <p:cNvGrpSpPr>
                <a:grpSpLocks/>
              </p:cNvGrpSpPr>
              <p:nvPr/>
            </p:nvGrpSpPr>
            <p:grpSpPr bwMode="auto">
              <a:xfrm rot="5400000" flipH="1">
                <a:off x="8680204" y="2321010"/>
                <a:ext cx="196072" cy="195998"/>
                <a:chOff x="4380" y="3764"/>
                <a:chExt cx="388" cy="388"/>
              </a:xfrm>
            </p:grpSpPr>
            <p:sp>
              <p:nvSpPr>
                <p:cNvPr id="250" name="Arc 182 1">
                  <a:extLst>
                    <a:ext uri="{FF2B5EF4-FFF2-40B4-BE49-F238E27FC236}">
                      <a16:creationId xmlns:a16="http://schemas.microsoft.com/office/drawing/2014/main" id="{8EE8AAD2-B085-4706-A7E4-3BDC0BFFEBF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51" name="Arc 183 1">
                  <a:extLst>
                    <a:ext uri="{FF2B5EF4-FFF2-40B4-BE49-F238E27FC236}">
                      <a16:creationId xmlns:a16="http://schemas.microsoft.com/office/drawing/2014/main" id="{5735B10F-9F5F-4733-A619-7FDEABCDF924}"/>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225" name="Group 184">
                <a:extLst>
                  <a:ext uri="{FF2B5EF4-FFF2-40B4-BE49-F238E27FC236}">
                    <a16:creationId xmlns:a16="http://schemas.microsoft.com/office/drawing/2014/main" id="{02CB4EBD-4438-4562-A680-44648A01CD26}"/>
                  </a:ext>
                </a:extLst>
              </p:cNvPr>
              <p:cNvGrpSpPr>
                <a:grpSpLocks/>
              </p:cNvGrpSpPr>
              <p:nvPr/>
            </p:nvGrpSpPr>
            <p:grpSpPr bwMode="auto">
              <a:xfrm rot="16200000">
                <a:off x="8419624" y="2138131"/>
                <a:ext cx="81058" cy="456600"/>
                <a:chOff x="4310" y="2095"/>
                <a:chExt cx="74" cy="1137"/>
              </a:xfrm>
            </p:grpSpPr>
            <p:sp>
              <p:nvSpPr>
                <p:cNvPr id="248" name="Line 185 1">
                  <a:extLst>
                    <a:ext uri="{FF2B5EF4-FFF2-40B4-BE49-F238E27FC236}">
                      <a16:creationId xmlns:a16="http://schemas.microsoft.com/office/drawing/2014/main" id="{AF5B0344-0EDB-4B20-9CAA-AA8ACF480CD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9" name="Line 186 1">
                  <a:extLst>
                    <a:ext uri="{FF2B5EF4-FFF2-40B4-BE49-F238E27FC236}">
                      <a16:creationId xmlns:a16="http://schemas.microsoft.com/office/drawing/2014/main" id="{9D7131EF-4B01-48DD-ADB3-4E26124794D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6" name="Rectangle 187 1">
                <a:extLst>
                  <a:ext uri="{FF2B5EF4-FFF2-40B4-BE49-F238E27FC236}">
                    <a16:creationId xmlns:a16="http://schemas.microsoft.com/office/drawing/2014/main" id="{68EAD893-8457-4A6A-9F8F-0812CD77645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227" name="Freeform 188 1">
                <a:extLst>
                  <a:ext uri="{FF2B5EF4-FFF2-40B4-BE49-F238E27FC236}">
                    <a16:creationId xmlns:a16="http://schemas.microsoft.com/office/drawing/2014/main" id="{C69B51F7-2909-4D38-9B37-8A037B6DE7F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228" name="Group 227">
                <a:extLst>
                  <a:ext uri="{FF2B5EF4-FFF2-40B4-BE49-F238E27FC236}">
                    <a16:creationId xmlns:a16="http://schemas.microsoft.com/office/drawing/2014/main" id="{FD0E4D31-BDDA-4C8B-A775-F7BB7B64FA8A}"/>
                  </a:ext>
                </a:extLst>
              </p:cNvPr>
              <p:cNvGrpSpPr/>
              <p:nvPr/>
            </p:nvGrpSpPr>
            <p:grpSpPr>
              <a:xfrm>
                <a:off x="5553026" y="4491990"/>
                <a:ext cx="3497312" cy="613410"/>
                <a:chOff x="5553026" y="4491990"/>
                <a:chExt cx="3497312" cy="613410"/>
              </a:xfrm>
            </p:grpSpPr>
            <p:grpSp>
              <p:nvGrpSpPr>
                <p:cNvPr id="234" name="Group 144">
                  <a:extLst>
                    <a:ext uri="{FF2B5EF4-FFF2-40B4-BE49-F238E27FC236}">
                      <a16:creationId xmlns:a16="http://schemas.microsoft.com/office/drawing/2014/main" id="{3415209D-BA78-47AD-863B-6C387503AE34}"/>
                    </a:ext>
                  </a:extLst>
                </p:cNvPr>
                <p:cNvGrpSpPr>
                  <a:grpSpLocks/>
                </p:cNvGrpSpPr>
                <p:nvPr/>
              </p:nvGrpSpPr>
              <p:grpSpPr bwMode="auto">
                <a:xfrm>
                  <a:off x="5931884" y="4491990"/>
                  <a:ext cx="3118454" cy="613410"/>
                  <a:chOff x="1920" y="3764"/>
                  <a:chExt cx="2848" cy="560"/>
                </a:xfrm>
              </p:grpSpPr>
              <p:sp>
                <p:nvSpPr>
                  <p:cNvPr id="241" name="Line 145 1">
                    <a:extLst>
                      <a:ext uri="{FF2B5EF4-FFF2-40B4-BE49-F238E27FC236}">
                        <a16:creationId xmlns:a16="http://schemas.microsoft.com/office/drawing/2014/main" id="{39CD00D2-0DC0-4AD8-B4C5-2B68C71EC82D}"/>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2" name="Line 146 1">
                    <a:extLst>
                      <a:ext uri="{FF2B5EF4-FFF2-40B4-BE49-F238E27FC236}">
                        <a16:creationId xmlns:a16="http://schemas.microsoft.com/office/drawing/2014/main" id="{EEB74AAF-959B-4B8B-9753-02C0DB50099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43" name="Group 147">
                    <a:extLst>
                      <a:ext uri="{FF2B5EF4-FFF2-40B4-BE49-F238E27FC236}">
                        <a16:creationId xmlns:a16="http://schemas.microsoft.com/office/drawing/2014/main" id="{FA2A68BC-53A7-4426-9541-FB8F70CEA160}"/>
                      </a:ext>
                    </a:extLst>
                  </p:cNvPr>
                  <p:cNvGrpSpPr>
                    <a:grpSpLocks/>
                  </p:cNvGrpSpPr>
                  <p:nvPr/>
                </p:nvGrpSpPr>
                <p:grpSpPr bwMode="auto">
                  <a:xfrm>
                    <a:off x="4380" y="3764"/>
                    <a:ext cx="388" cy="388"/>
                    <a:chOff x="4380" y="3764"/>
                    <a:chExt cx="388" cy="388"/>
                  </a:xfrm>
                </p:grpSpPr>
                <p:sp>
                  <p:nvSpPr>
                    <p:cNvPr id="246" name="Arc 148 1">
                      <a:extLst>
                        <a:ext uri="{FF2B5EF4-FFF2-40B4-BE49-F238E27FC236}">
                          <a16:creationId xmlns:a16="http://schemas.microsoft.com/office/drawing/2014/main" id="{3AC00513-2D42-459F-B13D-E18CAFC2CA17}"/>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47" name="Arc 149 1">
                      <a:extLst>
                        <a:ext uri="{FF2B5EF4-FFF2-40B4-BE49-F238E27FC236}">
                          <a16:creationId xmlns:a16="http://schemas.microsoft.com/office/drawing/2014/main" id="{3783E84A-CFD4-4EB4-B43E-F76084D4703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44" name="Line 150 1">
                    <a:extLst>
                      <a:ext uri="{FF2B5EF4-FFF2-40B4-BE49-F238E27FC236}">
                        <a16:creationId xmlns:a16="http://schemas.microsoft.com/office/drawing/2014/main" id="{BEE88C99-6770-4EC0-B93B-73CF5EADC379}"/>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5" name="Line 151 1">
                    <a:extLst>
                      <a:ext uri="{FF2B5EF4-FFF2-40B4-BE49-F238E27FC236}">
                        <a16:creationId xmlns:a16="http://schemas.microsoft.com/office/drawing/2014/main" id="{15A52AAA-CA31-402E-931B-DA510CAC867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35" name="Arc 164 1">
                  <a:extLst>
                    <a:ext uri="{FF2B5EF4-FFF2-40B4-BE49-F238E27FC236}">
                      <a16:creationId xmlns:a16="http://schemas.microsoft.com/office/drawing/2014/main" id="{BB487E22-A9EE-479F-8A27-BAD6F903FBB4}"/>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6" name="Arc 165 1">
                  <a:extLst>
                    <a:ext uri="{FF2B5EF4-FFF2-40B4-BE49-F238E27FC236}">
                      <a16:creationId xmlns:a16="http://schemas.microsoft.com/office/drawing/2014/main" id="{DD7E1B6C-A9F9-4C4B-AD8A-55DA7A1BC280}"/>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7" name="Arc 166 1">
                  <a:extLst>
                    <a:ext uri="{FF2B5EF4-FFF2-40B4-BE49-F238E27FC236}">
                      <a16:creationId xmlns:a16="http://schemas.microsoft.com/office/drawing/2014/main" id="{21C28261-E5ED-49BB-AE9B-019ECC35116F}"/>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8" name="Arc 167 1">
                  <a:extLst>
                    <a:ext uri="{FF2B5EF4-FFF2-40B4-BE49-F238E27FC236}">
                      <a16:creationId xmlns:a16="http://schemas.microsoft.com/office/drawing/2014/main" id="{4F1C9B30-27B1-4E35-A047-CD603C0CDAD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9" name="Arc 168 1">
                  <a:extLst>
                    <a:ext uri="{FF2B5EF4-FFF2-40B4-BE49-F238E27FC236}">
                      <a16:creationId xmlns:a16="http://schemas.microsoft.com/office/drawing/2014/main" id="{439D1223-715B-4A5E-8D17-782CF39ADF36}"/>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40" name="Rectangle 189 1">
                  <a:extLst>
                    <a:ext uri="{FF2B5EF4-FFF2-40B4-BE49-F238E27FC236}">
                      <a16:creationId xmlns:a16="http://schemas.microsoft.com/office/drawing/2014/main" id="{B12D487F-5D37-488E-A686-45B157F42EFD}"/>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229" name="Rectangle 190 1">
                <a:extLst>
                  <a:ext uri="{FF2B5EF4-FFF2-40B4-BE49-F238E27FC236}">
                    <a16:creationId xmlns:a16="http://schemas.microsoft.com/office/drawing/2014/main" id="{7C633178-7222-4E38-9833-56FD220AE95F}"/>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33" name="Line 140 1">
                <a:extLst>
                  <a:ext uri="{FF2B5EF4-FFF2-40B4-BE49-F238E27FC236}">
                    <a16:creationId xmlns:a16="http://schemas.microsoft.com/office/drawing/2014/main" id="{516E0CE6-0B3F-4B17-B528-A79F4A83ED1D}"/>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200" name="Line 6 2 1">
              <a:extLst>
                <a:ext uri="{FF2B5EF4-FFF2-40B4-BE49-F238E27FC236}">
                  <a16:creationId xmlns:a16="http://schemas.microsoft.com/office/drawing/2014/main" id="{2CF75C0D-FBBA-4B91-8BD3-A30A09175F40}"/>
                </a:ext>
              </a:extLst>
            </p:cNvPr>
            <p:cNvSpPr>
              <a:spLocks noChangeShapeType="1"/>
            </p:cNvSpPr>
            <p:nvPr/>
          </p:nvSpPr>
          <p:spPr bwMode="auto">
            <a:xfrm>
              <a:off x="8023686" y="3321401"/>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62" name="Left Brace 261">
              <a:extLst>
                <a:ext uri="{FF2B5EF4-FFF2-40B4-BE49-F238E27FC236}">
                  <a16:creationId xmlns:a16="http://schemas.microsoft.com/office/drawing/2014/main" id="{FBF99EA3-8BFD-44A7-8986-CFB4F722C5BE}"/>
                </a:ext>
              </a:extLst>
            </p:cNvPr>
            <p:cNvSpPr/>
            <p:nvPr/>
          </p:nvSpPr>
          <p:spPr>
            <a:xfrm rot="10800000" flipH="1">
              <a:off x="8487948" y="1580357"/>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1C5A7C-4562-420A-9138-5491BB27C3E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7773610" y="2390057"/>
              <a:ext cx="550095" cy="178286"/>
            </a:xfrm>
            <a:prstGeom prst="rect">
              <a:avLst/>
            </a:prstGeom>
          </p:spPr>
        </p:pic>
        <p:pic>
          <p:nvPicPr>
            <p:cNvPr id="5" name="Picture 4">
              <a:extLst>
                <a:ext uri="{FF2B5EF4-FFF2-40B4-BE49-F238E27FC236}">
                  <a16:creationId xmlns:a16="http://schemas.microsoft.com/office/drawing/2014/main" id="{1794F2D4-CDCD-4C19-9236-0450270F3C5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679479" y="3088552"/>
              <a:ext cx="592762" cy="179810"/>
            </a:xfrm>
            <a:prstGeom prst="rect">
              <a:avLst/>
            </a:prstGeom>
          </p:spPr>
        </p:pic>
        <p:pic>
          <p:nvPicPr>
            <p:cNvPr id="8" name="Picture 7">
              <a:extLst>
                <a:ext uri="{FF2B5EF4-FFF2-40B4-BE49-F238E27FC236}">
                  <a16:creationId xmlns:a16="http://schemas.microsoft.com/office/drawing/2014/main" id="{7AC3A02C-6A57-4D64-9B39-E223D75313D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491235" y="4357005"/>
              <a:ext cx="1994667" cy="222477"/>
            </a:xfrm>
            <a:prstGeom prst="rect">
              <a:avLst/>
            </a:prstGeom>
          </p:spPr>
        </p:pic>
      </p:grpSp>
      <p:grpSp>
        <p:nvGrpSpPr>
          <p:cNvPr id="12" name="Group 11">
            <a:extLst>
              <a:ext uri="{FF2B5EF4-FFF2-40B4-BE49-F238E27FC236}">
                <a16:creationId xmlns:a16="http://schemas.microsoft.com/office/drawing/2014/main" id="{D823EC23-A807-47F2-9D16-2210E0E7DE2A}"/>
              </a:ext>
            </a:extLst>
          </p:cNvPr>
          <p:cNvGrpSpPr/>
          <p:nvPr/>
        </p:nvGrpSpPr>
        <p:grpSpPr>
          <a:xfrm>
            <a:off x="629042" y="4111167"/>
            <a:ext cx="5709355" cy="3317876"/>
            <a:chOff x="629042" y="4111167"/>
            <a:chExt cx="5709355" cy="3317876"/>
          </a:xfrm>
        </p:grpSpPr>
        <p:sp>
          <p:nvSpPr>
            <p:cNvPr id="142" name="Line 6 3 2">
              <a:extLst>
                <a:ext uri="{FF2B5EF4-FFF2-40B4-BE49-F238E27FC236}">
                  <a16:creationId xmlns:a16="http://schemas.microsoft.com/office/drawing/2014/main" id="{599ECDD9-79BF-43B5-B54C-B108243472C4}"/>
                </a:ext>
              </a:extLst>
            </p:cNvPr>
            <p:cNvSpPr>
              <a:spLocks noChangeShapeType="1"/>
            </p:cNvSpPr>
            <p:nvPr/>
          </p:nvSpPr>
          <p:spPr bwMode="auto">
            <a:xfrm flipH="1">
              <a:off x="934841" y="4833480"/>
              <a:ext cx="12140" cy="16877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44" name="Rectangle 137 2 2" descr="Granite">
              <a:extLst>
                <a:ext uri="{FF2B5EF4-FFF2-40B4-BE49-F238E27FC236}">
                  <a16:creationId xmlns:a16="http://schemas.microsoft.com/office/drawing/2014/main" id="{C10EE6DF-16CF-4E94-BDD8-83122418949D}"/>
                </a:ext>
              </a:extLst>
            </p:cNvPr>
            <p:cNvSpPr>
              <a:spLocks noChangeArrowheads="1"/>
            </p:cNvSpPr>
            <p:nvPr/>
          </p:nvSpPr>
          <p:spPr bwMode="auto">
            <a:xfrm>
              <a:off x="4255946"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45" name="Rectangle 138 2 2" descr="Granite">
              <a:extLst>
                <a:ext uri="{FF2B5EF4-FFF2-40B4-BE49-F238E27FC236}">
                  <a16:creationId xmlns:a16="http://schemas.microsoft.com/office/drawing/2014/main" id="{99FCFD39-A0DD-4B4E-B614-5945B2A06A34}"/>
                </a:ext>
              </a:extLst>
            </p:cNvPr>
            <p:cNvSpPr>
              <a:spLocks noChangeArrowheads="1"/>
            </p:cNvSpPr>
            <p:nvPr/>
          </p:nvSpPr>
          <p:spPr bwMode="auto">
            <a:xfrm>
              <a:off x="2913521"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146" name="Freeform 139 2 2" descr="Granite">
              <a:extLst>
                <a:ext uri="{FF2B5EF4-FFF2-40B4-BE49-F238E27FC236}">
                  <a16:creationId xmlns:a16="http://schemas.microsoft.com/office/drawing/2014/main" id="{0551B2C5-BD3E-4D28-9754-B5E8CF64C874}"/>
                </a:ext>
              </a:extLst>
            </p:cNvPr>
            <p:cNvSpPr>
              <a:spLocks/>
            </p:cNvSpPr>
            <p:nvPr/>
          </p:nvSpPr>
          <p:spPr bwMode="auto">
            <a:xfrm>
              <a:off x="2025506" y="6011643"/>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147" name="Freeform 141 2 2">
              <a:extLst>
                <a:ext uri="{FF2B5EF4-FFF2-40B4-BE49-F238E27FC236}">
                  <a16:creationId xmlns:a16="http://schemas.microsoft.com/office/drawing/2014/main" id="{419A3D4C-4180-4D02-A0E9-7CA2D6E63ADC}"/>
                </a:ext>
              </a:extLst>
            </p:cNvPr>
            <p:cNvSpPr>
              <a:spLocks/>
            </p:cNvSpPr>
            <p:nvPr/>
          </p:nvSpPr>
          <p:spPr bwMode="auto">
            <a:xfrm>
              <a:off x="1636794" y="5968923"/>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Freeform 142 2 2">
              <a:extLst>
                <a:ext uri="{FF2B5EF4-FFF2-40B4-BE49-F238E27FC236}">
                  <a16:creationId xmlns:a16="http://schemas.microsoft.com/office/drawing/2014/main" id="{4338DF6C-0DF4-4937-A733-47592DCB2CAA}"/>
                </a:ext>
              </a:extLst>
            </p:cNvPr>
            <p:cNvSpPr>
              <a:spLocks/>
            </p:cNvSpPr>
            <p:nvPr/>
          </p:nvSpPr>
          <p:spPr bwMode="auto">
            <a:xfrm>
              <a:off x="1632415" y="5960160"/>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9" name="Rectangle 143 2 2" descr="Granite">
              <a:extLst>
                <a:ext uri="{FF2B5EF4-FFF2-40B4-BE49-F238E27FC236}">
                  <a16:creationId xmlns:a16="http://schemas.microsoft.com/office/drawing/2014/main" id="{FC521B69-1B7D-49FA-B8EC-9AE7572BD58A}"/>
                </a:ext>
              </a:extLst>
            </p:cNvPr>
            <p:cNvSpPr>
              <a:spLocks noChangeArrowheads="1"/>
            </p:cNvSpPr>
            <p:nvPr/>
          </p:nvSpPr>
          <p:spPr bwMode="auto">
            <a:xfrm>
              <a:off x="4299744" y="6359972"/>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51" name="Oval 155 2 2">
              <a:extLst>
                <a:ext uri="{FF2B5EF4-FFF2-40B4-BE49-F238E27FC236}">
                  <a16:creationId xmlns:a16="http://schemas.microsoft.com/office/drawing/2014/main" id="{E3287FE1-ABA5-480F-8201-81BD08CC8D82}"/>
                </a:ext>
              </a:extLst>
            </p:cNvPr>
            <p:cNvSpPr>
              <a:spLocks noChangeArrowheads="1"/>
            </p:cNvSpPr>
            <p:nvPr/>
          </p:nvSpPr>
          <p:spPr bwMode="auto">
            <a:xfrm>
              <a:off x="1511969" y="6678726"/>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2" name="Oval 156 2 2">
              <a:extLst>
                <a:ext uri="{FF2B5EF4-FFF2-40B4-BE49-F238E27FC236}">
                  <a16:creationId xmlns:a16="http://schemas.microsoft.com/office/drawing/2014/main" id="{DFC8DDE3-62BC-4B52-AEC6-CA071D8F2FF7}"/>
                </a:ext>
              </a:extLst>
            </p:cNvPr>
            <p:cNvSpPr>
              <a:spLocks noChangeArrowheads="1"/>
            </p:cNvSpPr>
            <p:nvPr/>
          </p:nvSpPr>
          <p:spPr bwMode="auto">
            <a:xfrm>
              <a:off x="1515254" y="680688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3" name="Oval 157 2 2">
              <a:extLst>
                <a:ext uri="{FF2B5EF4-FFF2-40B4-BE49-F238E27FC236}">
                  <a16:creationId xmlns:a16="http://schemas.microsoft.com/office/drawing/2014/main" id="{1BE2FC5A-5EA6-4F86-AF64-2BC8EEA2DDAA}"/>
                </a:ext>
              </a:extLst>
            </p:cNvPr>
            <p:cNvSpPr>
              <a:spLocks noChangeArrowheads="1"/>
            </p:cNvSpPr>
            <p:nvPr/>
          </p:nvSpPr>
          <p:spPr bwMode="auto">
            <a:xfrm>
              <a:off x="1518538" y="6997481"/>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4" name="Oval 158 2 2">
              <a:extLst>
                <a:ext uri="{FF2B5EF4-FFF2-40B4-BE49-F238E27FC236}">
                  <a16:creationId xmlns:a16="http://schemas.microsoft.com/office/drawing/2014/main" id="{3BE64999-CD51-4654-9C2A-B8DCBC09EFF7}"/>
                </a:ext>
              </a:extLst>
            </p:cNvPr>
            <p:cNvSpPr>
              <a:spLocks noChangeArrowheads="1"/>
            </p:cNvSpPr>
            <p:nvPr/>
          </p:nvSpPr>
          <p:spPr bwMode="auto">
            <a:xfrm>
              <a:off x="1521823" y="724065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6" name="Freeform 169 2 2" descr="Granite">
              <a:extLst>
                <a:ext uri="{FF2B5EF4-FFF2-40B4-BE49-F238E27FC236}">
                  <a16:creationId xmlns:a16="http://schemas.microsoft.com/office/drawing/2014/main" id="{26B1CE31-F3C9-4092-A793-28BF39DD0DDC}"/>
                </a:ext>
              </a:extLst>
            </p:cNvPr>
            <p:cNvSpPr>
              <a:spLocks/>
            </p:cNvSpPr>
            <p:nvPr/>
          </p:nvSpPr>
          <p:spPr bwMode="auto">
            <a:xfrm>
              <a:off x="2913521"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 name="Freeform 170 2 2" descr="Granite">
              <a:extLst>
                <a:ext uri="{FF2B5EF4-FFF2-40B4-BE49-F238E27FC236}">
                  <a16:creationId xmlns:a16="http://schemas.microsoft.com/office/drawing/2014/main" id="{303FADD2-5F47-4DA7-9416-694BACBEF9F3}"/>
                </a:ext>
              </a:extLst>
            </p:cNvPr>
            <p:cNvSpPr>
              <a:spLocks/>
            </p:cNvSpPr>
            <p:nvPr/>
          </p:nvSpPr>
          <p:spPr bwMode="auto">
            <a:xfrm flipH="1">
              <a:off x="4080752"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9" name="AutoShape 174 2 2">
              <a:extLst>
                <a:ext uri="{FF2B5EF4-FFF2-40B4-BE49-F238E27FC236}">
                  <a16:creationId xmlns:a16="http://schemas.microsoft.com/office/drawing/2014/main" id="{9B91C7B0-6642-4457-A254-1A6C25E0A234}"/>
                </a:ext>
              </a:extLst>
            </p:cNvPr>
            <p:cNvSpPr>
              <a:spLocks noChangeArrowheads="1"/>
            </p:cNvSpPr>
            <p:nvPr/>
          </p:nvSpPr>
          <p:spPr bwMode="auto">
            <a:xfrm flipV="1">
              <a:off x="4015054" y="4713623"/>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60" name="Line 175 2 2">
              <a:extLst>
                <a:ext uri="{FF2B5EF4-FFF2-40B4-BE49-F238E27FC236}">
                  <a16:creationId xmlns:a16="http://schemas.microsoft.com/office/drawing/2014/main" id="{D420A070-3C42-4044-96D2-089BC331F090}"/>
                </a:ext>
              </a:extLst>
            </p:cNvPr>
            <p:cNvSpPr>
              <a:spLocks noChangeShapeType="1"/>
            </p:cNvSpPr>
            <p:nvPr/>
          </p:nvSpPr>
          <p:spPr bwMode="auto">
            <a:xfrm>
              <a:off x="3988775" y="4848354"/>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1" name="Line 176 2 2">
              <a:extLst>
                <a:ext uri="{FF2B5EF4-FFF2-40B4-BE49-F238E27FC236}">
                  <a16:creationId xmlns:a16="http://schemas.microsoft.com/office/drawing/2014/main" id="{3063D9CE-136D-4E6B-BEC7-178AB3A9FCD1}"/>
                </a:ext>
              </a:extLst>
            </p:cNvPr>
            <p:cNvSpPr>
              <a:spLocks noChangeShapeType="1"/>
            </p:cNvSpPr>
            <p:nvPr/>
          </p:nvSpPr>
          <p:spPr bwMode="auto">
            <a:xfrm>
              <a:off x="4015054" y="4877930"/>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2" name="Line 177 2 2">
              <a:extLst>
                <a:ext uri="{FF2B5EF4-FFF2-40B4-BE49-F238E27FC236}">
                  <a16:creationId xmlns:a16="http://schemas.microsoft.com/office/drawing/2014/main" id="{C915A09E-9CB5-4BB2-BBFD-4B7D135B485F}"/>
                </a:ext>
              </a:extLst>
            </p:cNvPr>
            <p:cNvSpPr>
              <a:spLocks noChangeShapeType="1"/>
            </p:cNvSpPr>
            <p:nvPr/>
          </p:nvSpPr>
          <p:spPr bwMode="auto">
            <a:xfrm>
              <a:off x="4045713" y="4907505"/>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6" name="Rectangle 187 2 2">
              <a:extLst>
                <a:ext uri="{FF2B5EF4-FFF2-40B4-BE49-F238E27FC236}">
                  <a16:creationId xmlns:a16="http://schemas.microsoft.com/office/drawing/2014/main" id="{4D8EBCDA-6C47-4DD0-8C2C-2E07EB9E6085}"/>
                </a:ext>
              </a:extLst>
            </p:cNvPr>
            <p:cNvSpPr>
              <a:spLocks noChangeArrowheads="1"/>
            </p:cNvSpPr>
            <p:nvPr/>
          </p:nvSpPr>
          <p:spPr bwMode="auto">
            <a:xfrm>
              <a:off x="4238426" y="4658855"/>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7" name="Freeform 188 2 2">
              <a:extLst>
                <a:ext uri="{FF2B5EF4-FFF2-40B4-BE49-F238E27FC236}">
                  <a16:creationId xmlns:a16="http://schemas.microsoft.com/office/drawing/2014/main" id="{2FC89EBA-5DF0-48D6-9EDA-0CFCFB198509}"/>
                </a:ext>
              </a:extLst>
            </p:cNvPr>
            <p:cNvSpPr>
              <a:spLocks/>
            </p:cNvSpPr>
            <p:nvPr/>
          </p:nvSpPr>
          <p:spPr bwMode="auto">
            <a:xfrm>
              <a:off x="4269085" y="7005148"/>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70" name="Rectangle 190 2 2">
              <a:extLst>
                <a:ext uri="{FF2B5EF4-FFF2-40B4-BE49-F238E27FC236}">
                  <a16:creationId xmlns:a16="http://schemas.microsoft.com/office/drawing/2014/main" id="{140F3573-15F4-4B34-9C3E-E7CBF27A3314}"/>
                </a:ext>
              </a:extLst>
            </p:cNvPr>
            <p:cNvSpPr>
              <a:spLocks noChangeArrowheads="1"/>
            </p:cNvSpPr>
            <p:nvPr/>
          </p:nvSpPr>
          <p:spPr bwMode="auto">
            <a:xfrm>
              <a:off x="3308803" y="6078461"/>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cxnSp>
          <p:nvCxnSpPr>
            <p:cNvPr id="172" name="Straight Connector 171">
              <a:extLst>
                <a:ext uri="{FF2B5EF4-FFF2-40B4-BE49-F238E27FC236}">
                  <a16:creationId xmlns:a16="http://schemas.microsoft.com/office/drawing/2014/main" id="{0249E9FA-7BC2-49E2-85AF-6934109ED96E}"/>
                </a:ext>
              </a:extLst>
            </p:cNvPr>
            <p:cNvCxnSpPr>
              <a:cxnSpLocks/>
            </p:cNvCxnSpPr>
            <p:nvPr/>
          </p:nvCxnSpPr>
          <p:spPr>
            <a:xfrm flipV="1">
              <a:off x="629042" y="6529843"/>
              <a:ext cx="1086880" cy="1221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07A9B-7209-4963-929D-074F72D054DE}"/>
                </a:ext>
              </a:extLst>
            </p:cNvPr>
            <p:cNvCxnSpPr>
              <a:cxnSpLocks/>
            </p:cNvCxnSpPr>
            <p:nvPr/>
          </p:nvCxnSpPr>
          <p:spPr>
            <a:xfrm>
              <a:off x="629042" y="4825352"/>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95" name="Line 140 2 2">
              <a:extLst>
                <a:ext uri="{FF2B5EF4-FFF2-40B4-BE49-F238E27FC236}">
                  <a16:creationId xmlns:a16="http://schemas.microsoft.com/office/drawing/2014/main" id="{536D944B-64E8-49A4-BB0D-90B6419F9073}"/>
                </a:ext>
              </a:extLst>
            </p:cNvPr>
            <p:cNvSpPr>
              <a:spLocks noChangeShapeType="1"/>
            </p:cNvSpPr>
            <p:nvPr/>
          </p:nvSpPr>
          <p:spPr bwMode="auto">
            <a:xfrm>
              <a:off x="3106235" y="4825352"/>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sp>
          <p:nvSpPr>
            <p:cNvPr id="287" name="Line 6 2 2">
              <a:extLst>
                <a:ext uri="{FF2B5EF4-FFF2-40B4-BE49-F238E27FC236}">
                  <a16:creationId xmlns:a16="http://schemas.microsoft.com/office/drawing/2014/main" id="{A2EC703D-D8FC-4D44-9F7F-8EE6813815F4}"/>
                </a:ext>
              </a:extLst>
            </p:cNvPr>
            <p:cNvSpPr>
              <a:spLocks noChangeShapeType="1"/>
            </p:cNvSpPr>
            <p:nvPr/>
          </p:nvSpPr>
          <p:spPr bwMode="auto">
            <a:xfrm>
              <a:off x="1724052" y="5994355"/>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89" name="Left Brace 288">
              <a:extLst>
                <a:ext uri="{FF2B5EF4-FFF2-40B4-BE49-F238E27FC236}">
                  <a16:creationId xmlns:a16="http://schemas.microsoft.com/office/drawing/2014/main" id="{AA7707E4-9E8D-4B43-AA9D-F80187C0AB68}"/>
                </a:ext>
              </a:extLst>
            </p:cNvPr>
            <p:cNvSpPr/>
            <p:nvPr/>
          </p:nvSpPr>
          <p:spPr>
            <a:xfrm flipH="1">
              <a:off x="4924230" y="4217810"/>
              <a:ext cx="663550" cy="1837919"/>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5" name="Arc 153 2 2">
              <a:extLst>
                <a:ext uri="{FF2B5EF4-FFF2-40B4-BE49-F238E27FC236}">
                  <a16:creationId xmlns:a16="http://schemas.microsoft.com/office/drawing/2014/main" id="{1CD0E70E-61C0-4E9A-AF44-E712D60AE6A7}"/>
                </a:ext>
              </a:extLst>
            </p:cNvPr>
            <p:cNvSpPr>
              <a:spLocks/>
            </p:cNvSpPr>
            <p:nvPr/>
          </p:nvSpPr>
          <p:spPr bwMode="auto">
            <a:xfrm flipH="1">
              <a:off x="1501019" y="6503466"/>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6" name="Arc 154 2 2">
              <a:extLst>
                <a:ext uri="{FF2B5EF4-FFF2-40B4-BE49-F238E27FC236}">
                  <a16:creationId xmlns:a16="http://schemas.microsoft.com/office/drawing/2014/main" id="{2588E1CE-C6DC-49B2-9D7E-0EC9EE79B8DF}"/>
                </a:ext>
              </a:extLst>
            </p:cNvPr>
            <p:cNvSpPr>
              <a:spLocks/>
            </p:cNvSpPr>
            <p:nvPr/>
          </p:nvSpPr>
          <p:spPr bwMode="auto">
            <a:xfrm flipH="1">
              <a:off x="1557009" y="6559477"/>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1" name="AutoShape 160 2 2">
              <a:extLst>
                <a:ext uri="{FF2B5EF4-FFF2-40B4-BE49-F238E27FC236}">
                  <a16:creationId xmlns:a16="http://schemas.microsoft.com/office/drawing/2014/main" id="{C6CD71AE-0974-4178-9F64-63A09F5D2260}"/>
                </a:ext>
              </a:extLst>
            </p:cNvPr>
            <p:cNvSpPr>
              <a:spLocks noChangeArrowheads="1"/>
            </p:cNvSpPr>
            <p:nvPr/>
          </p:nvSpPr>
          <p:spPr bwMode="auto">
            <a:xfrm>
              <a:off x="1649934" y="6426790"/>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2" name="Line 161 2 2">
              <a:extLst>
                <a:ext uri="{FF2B5EF4-FFF2-40B4-BE49-F238E27FC236}">
                  <a16:creationId xmlns:a16="http://schemas.microsoft.com/office/drawing/2014/main" id="{E9BD4818-F6E4-4205-BC05-14F10BADAB9E}"/>
                </a:ext>
              </a:extLst>
            </p:cNvPr>
            <p:cNvSpPr>
              <a:spLocks noChangeShapeType="1"/>
            </p:cNvSpPr>
            <p:nvPr/>
          </p:nvSpPr>
          <p:spPr bwMode="auto">
            <a:xfrm>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3" name="Line 162 2 2">
              <a:extLst>
                <a:ext uri="{FF2B5EF4-FFF2-40B4-BE49-F238E27FC236}">
                  <a16:creationId xmlns:a16="http://schemas.microsoft.com/office/drawing/2014/main" id="{BD5A2348-208F-45A9-BD59-E16F56D1F38A}"/>
                </a:ext>
              </a:extLst>
            </p:cNvPr>
            <p:cNvSpPr>
              <a:spLocks noChangeShapeType="1"/>
            </p:cNvSpPr>
            <p:nvPr/>
          </p:nvSpPr>
          <p:spPr bwMode="auto">
            <a:xfrm flipH="1">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4" name="Line 163 2 2">
              <a:extLst>
                <a:ext uri="{FF2B5EF4-FFF2-40B4-BE49-F238E27FC236}">
                  <a16:creationId xmlns:a16="http://schemas.microsoft.com/office/drawing/2014/main" id="{A69E7DC1-A426-4138-A2B8-A3D8A8DB2F6F}"/>
                </a:ext>
              </a:extLst>
            </p:cNvPr>
            <p:cNvSpPr>
              <a:spLocks noChangeShapeType="1"/>
            </p:cNvSpPr>
            <p:nvPr/>
          </p:nvSpPr>
          <p:spPr bwMode="auto">
            <a:xfrm flipH="1" flipV="1">
              <a:off x="1725487" y="6458556"/>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279" name="AutoShape 172 2 2">
              <a:extLst>
                <a:ext uri="{FF2B5EF4-FFF2-40B4-BE49-F238E27FC236}">
                  <a16:creationId xmlns:a16="http://schemas.microsoft.com/office/drawing/2014/main" id="{3F2B62E4-BE4A-4FCF-8B62-D313D5C865B8}"/>
                </a:ext>
              </a:extLst>
            </p:cNvPr>
            <p:cNvSpPr>
              <a:spLocks noChangeArrowheads="1"/>
            </p:cNvSpPr>
            <p:nvPr/>
          </p:nvSpPr>
          <p:spPr bwMode="auto">
            <a:xfrm>
              <a:off x="3522814" y="4111167"/>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80" name="Freeform 173 2 2" descr="Granite">
              <a:extLst>
                <a:ext uri="{FF2B5EF4-FFF2-40B4-BE49-F238E27FC236}">
                  <a16:creationId xmlns:a16="http://schemas.microsoft.com/office/drawing/2014/main" id="{FD00D71E-8BC7-4249-8282-80DC8661DD0C}"/>
                </a:ext>
              </a:extLst>
            </p:cNvPr>
            <p:cNvSpPr>
              <a:spLocks/>
            </p:cNvSpPr>
            <p:nvPr/>
          </p:nvSpPr>
          <p:spPr bwMode="auto">
            <a:xfrm>
              <a:off x="3003308" y="4204274"/>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 name="Line 179 2 2">
              <a:extLst>
                <a:ext uri="{FF2B5EF4-FFF2-40B4-BE49-F238E27FC236}">
                  <a16:creationId xmlns:a16="http://schemas.microsoft.com/office/drawing/2014/main" id="{3E86EE85-5451-4C3A-B574-2D896D8AEA9F}"/>
                </a:ext>
              </a:extLst>
            </p:cNvPr>
            <p:cNvSpPr>
              <a:spLocks noChangeShapeType="1"/>
            </p:cNvSpPr>
            <p:nvPr/>
          </p:nvSpPr>
          <p:spPr bwMode="auto">
            <a:xfrm rot="5400000">
              <a:off x="4248047"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8" name="Line 180 2 2">
              <a:extLst>
                <a:ext uri="{FF2B5EF4-FFF2-40B4-BE49-F238E27FC236}">
                  <a16:creationId xmlns:a16="http://schemas.microsoft.com/office/drawing/2014/main" id="{A20C81ED-F989-4AAC-A46D-DC09365FA41D}"/>
                </a:ext>
              </a:extLst>
            </p:cNvPr>
            <p:cNvSpPr>
              <a:spLocks noChangeShapeType="1"/>
            </p:cNvSpPr>
            <p:nvPr/>
          </p:nvSpPr>
          <p:spPr bwMode="auto">
            <a:xfrm rot="5400000">
              <a:off x="4167020"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 name="Arc 182 2 2">
              <a:extLst>
                <a:ext uri="{FF2B5EF4-FFF2-40B4-BE49-F238E27FC236}">
                  <a16:creationId xmlns:a16="http://schemas.microsoft.com/office/drawing/2014/main" id="{7DD78001-A916-4BED-9237-A446DADB5085}"/>
                </a:ext>
              </a:extLst>
            </p:cNvPr>
            <p:cNvSpPr>
              <a:spLocks/>
            </p:cNvSpPr>
            <p:nvPr/>
          </p:nvSpPr>
          <p:spPr bwMode="auto">
            <a:xfrm rot="5400000" flipH="1">
              <a:off x="4674185" y="4644652"/>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6" name="Arc 183 2 2">
              <a:extLst>
                <a:ext uri="{FF2B5EF4-FFF2-40B4-BE49-F238E27FC236}">
                  <a16:creationId xmlns:a16="http://schemas.microsoft.com/office/drawing/2014/main" id="{B694F050-1AE9-4CFE-AF95-7D1DB315A015}"/>
                </a:ext>
              </a:extLst>
            </p:cNvPr>
            <p:cNvSpPr>
              <a:spLocks/>
            </p:cNvSpPr>
            <p:nvPr/>
          </p:nvSpPr>
          <p:spPr bwMode="auto">
            <a:xfrm rot="5400000" flipH="1">
              <a:off x="4674200" y="4725491"/>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3" name="Line 185 2 2">
              <a:extLst>
                <a:ext uri="{FF2B5EF4-FFF2-40B4-BE49-F238E27FC236}">
                  <a16:creationId xmlns:a16="http://schemas.microsoft.com/office/drawing/2014/main" id="{32E34E6D-289C-4753-B446-0DDF02475DF4}"/>
                </a:ext>
              </a:extLst>
            </p:cNvPr>
            <p:cNvSpPr>
              <a:spLocks noChangeShapeType="1"/>
            </p:cNvSpPr>
            <p:nvPr/>
          </p:nvSpPr>
          <p:spPr bwMode="auto">
            <a:xfrm>
              <a:off x="4226035" y="4650092"/>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4" name="Line 186 2 2">
              <a:extLst>
                <a:ext uri="{FF2B5EF4-FFF2-40B4-BE49-F238E27FC236}">
                  <a16:creationId xmlns:a16="http://schemas.microsoft.com/office/drawing/2014/main" id="{5146DB03-0C7A-42C3-8A6C-9090716A6D14}"/>
                </a:ext>
              </a:extLst>
            </p:cNvPr>
            <p:cNvSpPr>
              <a:spLocks noChangeShapeType="1"/>
            </p:cNvSpPr>
            <p:nvPr/>
          </p:nvSpPr>
          <p:spPr bwMode="auto">
            <a:xfrm>
              <a:off x="4226035" y="4731150"/>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6" name="Line 145 2 2">
              <a:extLst>
                <a:ext uri="{FF2B5EF4-FFF2-40B4-BE49-F238E27FC236}">
                  <a16:creationId xmlns:a16="http://schemas.microsoft.com/office/drawing/2014/main" id="{5A105E5B-D2C1-46B0-B990-3BE146D57E23}"/>
                </a:ext>
              </a:extLst>
            </p:cNvPr>
            <p:cNvSpPr>
              <a:spLocks noChangeShapeType="1"/>
            </p:cNvSpPr>
            <p:nvPr/>
          </p:nvSpPr>
          <p:spPr bwMode="auto">
            <a:xfrm flipH="1">
              <a:off x="1925865" y="682001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7" name="Line 146 2 2">
              <a:extLst>
                <a:ext uri="{FF2B5EF4-FFF2-40B4-BE49-F238E27FC236}">
                  <a16:creationId xmlns:a16="http://schemas.microsoft.com/office/drawing/2014/main" id="{5CDD7E09-977C-4102-8221-DDFB30BD0238}"/>
                </a:ext>
              </a:extLst>
            </p:cNvPr>
            <p:cNvSpPr>
              <a:spLocks noChangeShapeType="1"/>
            </p:cNvSpPr>
            <p:nvPr/>
          </p:nvSpPr>
          <p:spPr bwMode="auto">
            <a:xfrm flipH="1">
              <a:off x="1925865" y="699527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1" name="Arc 148 2 2">
              <a:extLst>
                <a:ext uri="{FF2B5EF4-FFF2-40B4-BE49-F238E27FC236}">
                  <a16:creationId xmlns:a16="http://schemas.microsoft.com/office/drawing/2014/main" id="{20230A66-C4FD-4F79-B227-1CF35C752BCB}"/>
                </a:ext>
              </a:extLst>
            </p:cNvPr>
            <p:cNvSpPr>
              <a:spLocks/>
            </p:cNvSpPr>
            <p:nvPr/>
          </p:nvSpPr>
          <p:spPr bwMode="auto">
            <a:xfrm>
              <a:off x="4619473" y="6815632"/>
              <a:ext cx="424846" cy="4250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2" name="Arc 149 2 2">
              <a:extLst>
                <a:ext uri="{FF2B5EF4-FFF2-40B4-BE49-F238E27FC236}">
                  <a16:creationId xmlns:a16="http://schemas.microsoft.com/office/drawing/2014/main" id="{E7FCD511-C590-481E-AE59-F378317576B6}"/>
                </a:ext>
              </a:extLst>
            </p:cNvPr>
            <p:cNvSpPr>
              <a:spLocks/>
            </p:cNvSpPr>
            <p:nvPr/>
          </p:nvSpPr>
          <p:spPr bwMode="auto">
            <a:xfrm>
              <a:off x="4619473" y="6990892"/>
              <a:ext cx="249652" cy="2497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9" name="Line 150 2 2">
              <a:extLst>
                <a:ext uri="{FF2B5EF4-FFF2-40B4-BE49-F238E27FC236}">
                  <a16:creationId xmlns:a16="http://schemas.microsoft.com/office/drawing/2014/main" id="{18DD0D56-BB34-44B1-AAE8-EE39FFFB636C}"/>
                </a:ext>
              </a:extLst>
            </p:cNvPr>
            <p:cNvSpPr>
              <a:spLocks noChangeShapeType="1"/>
            </p:cNvSpPr>
            <p:nvPr/>
          </p:nvSpPr>
          <p:spPr bwMode="auto">
            <a:xfrm>
              <a:off x="4869125" y="7227493"/>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0" name="Line 151 2 2">
              <a:extLst>
                <a:ext uri="{FF2B5EF4-FFF2-40B4-BE49-F238E27FC236}">
                  <a16:creationId xmlns:a16="http://schemas.microsoft.com/office/drawing/2014/main" id="{7C300C4C-D24A-49FF-8C6A-521655CC16C5}"/>
                </a:ext>
              </a:extLst>
            </p:cNvPr>
            <p:cNvSpPr>
              <a:spLocks noChangeShapeType="1"/>
            </p:cNvSpPr>
            <p:nvPr/>
          </p:nvSpPr>
          <p:spPr bwMode="auto">
            <a:xfrm>
              <a:off x="5044319" y="7231875"/>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 name="Arc 164 2 2">
              <a:extLst>
                <a:ext uri="{FF2B5EF4-FFF2-40B4-BE49-F238E27FC236}">
                  <a16:creationId xmlns:a16="http://schemas.microsoft.com/office/drawing/2014/main" id="{506BFD1A-448A-4B68-A481-C40F136B6AB0}"/>
                </a:ext>
              </a:extLst>
            </p:cNvPr>
            <p:cNvSpPr>
              <a:spLocks/>
            </p:cNvSpPr>
            <p:nvPr/>
          </p:nvSpPr>
          <p:spPr bwMode="auto">
            <a:xfrm flipH="1">
              <a:off x="1547007" y="6818918"/>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0" name="Arc 165 2 2">
              <a:extLst>
                <a:ext uri="{FF2B5EF4-FFF2-40B4-BE49-F238E27FC236}">
                  <a16:creationId xmlns:a16="http://schemas.microsoft.com/office/drawing/2014/main" id="{86BF2795-9366-41DA-B4CB-BA9AB0DE6B1B}"/>
                </a:ext>
              </a:extLst>
            </p:cNvPr>
            <p:cNvSpPr>
              <a:spLocks/>
            </p:cNvSpPr>
            <p:nvPr/>
          </p:nvSpPr>
          <p:spPr bwMode="auto">
            <a:xfrm flipH="1">
              <a:off x="1645554" y="6997464"/>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1" name="Arc 166 2 2">
              <a:extLst>
                <a:ext uri="{FF2B5EF4-FFF2-40B4-BE49-F238E27FC236}">
                  <a16:creationId xmlns:a16="http://schemas.microsoft.com/office/drawing/2014/main" id="{64E52C09-EC7D-4568-816E-E84C6A30F304}"/>
                </a:ext>
              </a:extLst>
            </p:cNvPr>
            <p:cNvSpPr>
              <a:spLocks/>
            </p:cNvSpPr>
            <p:nvPr/>
          </p:nvSpPr>
          <p:spPr bwMode="auto">
            <a:xfrm flipH="1">
              <a:off x="1622560" y="6951458"/>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2" name="Arc 167 2 2">
              <a:extLst>
                <a:ext uri="{FF2B5EF4-FFF2-40B4-BE49-F238E27FC236}">
                  <a16:creationId xmlns:a16="http://schemas.microsoft.com/office/drawing/2014/main" id="{88091511-FABE-45F4-8138-9C6DE9E2E7BB}"/>
                </a:ext>
              </a:extLst>
            </p:cNvPr>
            <p:cNvSpPr>
              <a:spLocks/>
            </p:cNvSpPr>
            <p:nvPr/>
          </p:nvSpPr>
          <p:spPr bwMode="auto">
            <a:xfrm flipH="1">
              <a:off x="1602851" y="6912025"/>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64" name="Arc 168 2 2">
              <a:extLst>
                <a:ext uri="{FF2B5EF4-FFF2-40B4-BE49-F238E27FC236}">
                  <a16:creationId xmlns:a16="http://schemas.microsoft.com/office/drawing/2014/main" id="{9F8F8208-0120-4F5F-B98E-38FDC23E6189}"/>
                </a:ext>
              </a:extLst>
            </p:cNvPr>
            <p:cNvSpPr>
              <a:spLocks/>
            </p:cNvSpPr>
            <p:nvPr/>
          </p:nvSpPr>
          <p:spPr bwMode="auto">
            <a:xfrm flipH="1">
              <a:off x="1579856" y="6872591"/>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65" name="Rectangle 189 2 2">
              <a:extLst>
                <a:ext uri="{FF2B5EF4-FFF2-40B4-BE49-F238E27FC236}">
                  <a16:creationId xmlns:a16="http://schemas.microsoft.com/office/drawing/2014/main" id="{8FF037D6-A197-41F4-85B5-5E724431225F}"/>
                </a:ext>
              </a:extLst>
            </p:cNvPr>
            <p:cNvSpPr>
              <a:spLocks noChangeArrowheads="1"/>
            </p:cNvSpPr>
            <p:nvPr/>
          </p:nvSpPr>
          <p:spPr bwMode="auto">
            <a:xfrm>
              <a:off x="4246091" y="6828776"/>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2" name="Rectangle 21">
              <a:extLst>
                <a:ext uri="{FF2B5EF4-FFF2-40B4-BE49-F238E27FC236}">
                  <a16:creationId xmlns:a16="http://schemas.microsoft.com/office/drawing/2014/main" id="{DB4F7421-968F-44B3-B503-33DBB6389071}"/>
                </a:ext>
              </a:extLst>
            </p:cNvPr>
            <p:cNvSpPr/>
            <p:nvPr/>
          </p:nvSpPr>
          <p:spPr bwMode="auto">
            <a:xfrm>
              <a:off x="862722" y="5347957"/>
              <a:ext cx="143261" cy="49281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3801219B-C36E-4F0B-B852-75E855BE98AF}"/>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853329" y="5495303"/>
              <a:ext cx="167564" cy="239086"/>
            </a:xfrm>
            <a:prstGeom prst="rect">
              <a:avLst/>
            </a:prstGeom>
            <a:solidFill>
              <a:schemeClr val="bg1"/>
            </a:solidFill>
          </p:spPr>
        </p:pic>
        <p:pic>
          <p:nvPicPr>
            <p:cNvPr id="293" name="Picture 292">
              <a:extLst>
                <a:ext uri="{FF2B5EF4-FFF2-40B4-BE49-F238E27FC236}">
                  <a16:creationId xmlns:a16="http://schemas.microsoft.com/office/drawing/2014/main" id="{0D31BF29-D3BD-4F3B-9B21-968166999958}"/>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788302" y="4985860"/>
              <a:ext cx="550095" cy="178286"/>
            </a:xfrm>
            <a:prstGeom prst="rect">
              <a:avLst/>
            </a:prstGeom>
          </p:spPr>
        </p:pic>
        <p:pic>
          <p:nvPicPr>
            <p:cNvPr id="294" name="Picture 293">
              <a:extLst>
                <a:ext uri="{FF2B5EF4-FFF2-40B4-BE49-F238E27FC236}">
                  <a16:creationId xmlns:a16="http://schemas.microsoft.com/office/drawing/2014/main" id="{8B52F58C-91A4-4AB1-B15D-9FF99A995C1D}"/>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440054" y="5741216"/>
              <a:ext cx="592762" cy="179810"/>
            </a:xfrm>
            <a:prstGeom prst="rect">
              <a:avLst/>
            </a:prstGeom>
          </p:spPr>
        </p:pic>
        <p:pic>
          <p:nvPicPr>
            <p:cNvPr id="295" name="Picture 294">
              <a:extLst>
                <a:ext uri="{FF2B5EF4-FFF2-40B4-BE49-F238E27FC236}">
                  <a16:creationId xmlns:a16="http://schemas.microsoft.com/office/drawing/2014/main" id="{16D0D847-0FE5-4BBE-B6F9-6FCAA4A3875E}"/>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68485" y="7020883"/>
              <a:ext cx="1994667" cy="222477"/>
            </a:xfrm>
            <a:prstGeom prst="rect">
              <a:avLst/>
            </a:prstGeom>
          </p:spPr>
        </p:pic>
      </p:grpSp>
    </p:spTree>
    <p:extLst>
      <p:ext uri="{BB962C8B-B14F-4D97-AF65-F5344CB8AC3E}">
        <p14:creationId xmlns:p14="http://schemas.microsoft.com/office/powerpoint/2010/main" val="252266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B0F5147-A6E5-47DA-9DA3-1B1FD1CB320C}"/>
              </a:ext>
            </a:extLst>
          </p:cNvPr>
          <p:cNvGrpSpPr/>
          <p:nvPr/>
        </p:nvGrpSpPr>
        <p:grpSpPr>
          <a:xfrm>
            <a:off x="1887728" y="1491105"/>
            <a:ext cx="7343648" cy="3075815"/>
            <a:chOff x="3310128" y="1643505"/>
            <a:chExt cx="7343648" cy="3075815"/>
          </a:xfrm>
        </p:grpSpPr>
        <p:pic>
          <p:nvPicPr>
            <p:cNvPr id="4" name="Picture 3">
              <a:extLst>
                <a:ext uri="{FF2B5EF4-FFF2-40B4-BE49-F238E27FC236}">
                  <a16:creationId xmlns:a16="http://schemas.microsoft.com/office/drawing/2014/main" id="{809F5E01-DA0F-4130-B3DB-FA212B581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92" y="1944206"/>
              <a:ext cx="3986784" cy="2775114"/>
            </a:xfrm>
            <a:prstGeom prst="rect">
              <a:avLst/>
            </a:prstGeom>
          </p:spPr>
        </p:pic>
        <p:pic>
          <p:nvPicPr>
            <p:cNvPr id="8" name="Picture 7">
              <a:extLst>
                <a:ext uri="{FF2B5EF4-FFF2-40B4-BE49-F238E27FC236}">
                  <a16:creationId xmlns:a16="http://schemas.microsoft.com/office/drawing/2014/main" id="{A64FF3C1-A77C-400B-BFFE-4B2510EF2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128" y="2139696"/>
              <a:ext cx="3986784" cy="2542032"/>
            </a:xfrm>
            <a:prstGeom prst="rect">
              <a:avLst/>
            </a:prstGeom>
          </p:spPr>
        </p:pic>
        <p:sp>
          <p:nvSpPr>
            <p:cNvPr id="12" name="Rectangle 11">
              <a:extLst>
                <a:ext uri="{FF2B5EF4-FFF2-40B4-BE49-F238E27FC236}">
                  <a16:creationId xmlns:a16="http://schemas.microsoft.com/office/drawing/2014/main" id="{87BFC5C4-5874-45E1-A755-073AB1322611}"/>
                </a:ext>
              </a:extLst>
            </p:cNvPr>
            <p:cNvSpPr/>
            <p:nvPr/>
          </p:nvSpPr>
          <p:spPr bwMode="auto">
            <a:xfrm>
              <a:off x="6868160" y="2377440"/>
              <a:ext cx="314960" cy="154432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9" name="Picture 18">
              <a:extLst>
                <a:ext uri="{FF2B5EF4-FFF2-40B4-BE49-F238E27FC236}">
                  <a16:creationId xmlns:a16="http://schemas.microsoft.com/office/drawing/2014/main" id="{4BECB641-A1E8-4B00-99A0-0A510B32D90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28996" y="1643505"/>
              <a:ext cx="1302856" cy="560762"/>
            </a:xfrm>
            <a:prstGeom prst="rect">
              <a:avLst/>
            </a:prstGeom>
          </p:spPr>
        </p:pic>
        <p:pic>
          <p:nvPicPr>
            <p:cNvPr id="24" name="Picture 23">
              <a:extLst>
                <a:ext uri="{FF2B5EF4-FFF2-40B4-BE49-F238E27FC236}">
                  <a16:creationId xmlns:a16="http://schemas.microsoft.com/office/drawing/2014/main" id="{4D81BBBD-7863-4B02-8780-C45512645B2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40473" y="1707812"/>
              <a:ext cx="1126094" cy="560762"/>
            </a:xfrm>
            <a:prstGeom prst="rect">
              <a:avLst/>
            </a:prstGeom>
          </p:spPr>
        </p:pic>
      </p:grpSp>
    </p:spTree>
    <p:extLst>
      <p:ext uri="{BB962C8B-B14F-4D97-AF65-F5344CB8AC3E}">
        <p14:creationId xmlns:p14="http://schemas.microsoft.com/office/powerpoint/2010/main" val="20902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CD9F37-FA7F-44F6-9CE5-8A03FCEA07EE}"/>
              </a:ext>
            </a:extLst>
          </p:cNvPr>
          <p:cNvGrpSpPr/>
          <p:nvPr/>
        </p:nvGrpSpPr>
        <p:grpSpPr>
          <a:xfrm>
            <a:off x="555898" y="438529"/>
            <a:ext cx="8161740" cy="5114621"/>
            <a:chOff x="555898" y="438529"/>
            <a:chExt cx="8161740" cy="5114621"/>
          </a:xfrm>
        </p:grpSpPr>
        <p:grpSp>
          <p:nvGrpSpPr>
            <p:cNvPr id="8" name="Group 7">
              <a:extLst>
                <a:ext uri="{FF2B5EF4-FFF2-40B4-BE49-F238E27FC236}">
                  <a16:creationId xmlns:a16="http://schemas.microsoft.com/office/drawing/2014/main" id="{C7D2447A-6777-424B-B2A5-841DB6891902}"/>
                </a:ext>
              </a:extLst>
            </p:cNvPr>
            <p:cNvGrpSpPr/>
            <p:nvPr/>
          </p:nvGrpSpPr>
          <p:grpSpPr>
            <a:xfrm>
              <a:off x="555898" y="438529"/>
              <a:ext cx="7441148" cy="4960140"/>
              <a:chOff x="555898" y="438529"/>
              <a:chExt cx="7441148" cy="4960140"/>
            </a:xfrm>
          </p:grpSpPr>
          <p:grpSp>
            <p:nvGrpSpPr>
              <p:cNvPr id="5" name="Group 4">
                <a:extLst>
                  <a:ext uri="{FF2B5EF4-FFF2-40B4-BE49-F238E27FC236}">
                    <a16:creationId xmlns:a16="http://schemas.microsoft.com/office/drawing/2014/main" id="{627C5546-6D67-4C82-B8EE-03C41BF4AC76}"/>
                  </a:ext>
                </a:extLst>
              </p:cNvPr>
              <p:cNvGrpSpPr/>
              <p:nvPr/>
            </p:nvGrpSpPr>
            <p:grpSpPr>
              <a:xfrm>
                <a:off x="555898" y="438529"/>
                <a:ext cx="7441148" cy="4853554"/>
                <a:chOff x="555898" y="438529"/>
                <a:chExt cx="7441148" cy="485355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83820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13" name="Group 12">
                  <a:extLst>
                    <a:ext uri="{FF2B5EF4-FFF2-40B4-BE49-F238E27FC236}">
                      <a16:creationId xmlns:a16="http://schemas.microsoft.com/office/drawing/2014/main" id="{EA9E03FD-BCAA-462D-A6C4-B19647011DF4}"/>
                    </a:ext>
                  </a:extLst>
                </p:cNvPr>
                <p:cNvGrpSpPr/>
                <p:nvPr/>
              </p:nvGrpSpPr>
              <p:grpSpPr>
                <a:xfrm>
                  <a:off x="1100471" y="922612"/>
                  <a:ext cx="482269" cy="420455"/>
                  <a:chOff x="4446109" y="2103464"/>
                  <a:chExt cx="482269" cy="420455"/>
                </a:xfrm>
              </p:grpSpPr>
              <p:sp>
                <p:nvSpPr>
                  <p:cNvPr id="14" name="AutoShape 174 1">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1">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1">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1">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73" name="Freeform: Shape 72">
                  <a:extLst>
                    <a:ext uri="{FF2B5EF4-FFF2-40B4-BE49-F238E27FC236}">
                      <a16:creationId xmlns:a16="http://schemas.microsoft.com/office/drawing/2014/main" id="{FDB7BD84-8132-4086-957B-E575587CE082}"/>
                    </a:ext>
                  </a:extLst>
                </p:cNvPr>
                <p:cNvSpPr/>
                <p:nvPr/>
              </p:nvSpPr>
              <p:spPr>
                <a:xfrm rot="10800000">
                  <a:off x="220294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220294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287455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223342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244353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55589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6 5">
                  <a:extLst>
                    <a:ext uri="{FF2B5EF4-FFF2-40B4-BE49-F238E27FC236}">
                      <a16:creationId xmlns:a16="http://schemas.microsoft.com/office/drawing/2014/main" id="{63CD7D0A-761A-4A7E-B4F4-46AE9D6A5FE1}"/>
                    </a:ext>
                  </a:extLst>
                </p:cNvPr>
                <p:cNvSpPr>
                  <a:spLocks/>
                </p:cNvSpPr>
                <p:nvPr/>
              </p:nvSpPr>
              <p:spPr bwMode="auto">
                <a:xfrm>
                  <a:off x="5025246" y="114300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87" name="Group 86">
                  <a:extLst>
                    <a:ext uri="{FF2B5EF4-FFF2-40B4-BE49-F238E27FC236}">
                      <a16:creationId xmlns:a16="http://schemas.microsoft.com/office/drawing/2014/main" id="{929B1060-9895-4E6D-9B2F-6D401D0AEFEF}"/>
                    </a:ext>
                  </a:extLst>
                </p:cNvPr>
                <p:cNvGrpSpPr/>
                <p:nvPr/>
              </p:nvGrpSpPr>
              <p:grpSpPr>
                <a:xfrm>
                  <a:off x="5287517" y="932772"/>
                  <a:ext cx="482269" cy="420455"/>
                  <a:chOff x="4446109" y="2103464"/>
                  <a:chExt cx="482269" cy="420455"/>
                </a:xfrm>
              </p:grpSpPr>
              <p:sp>
                <p:nvSpPr>
                  <p:cNvPr id="94" name="AutoShape 174 2">
                    <a:extLst>
                      <a:ext uri="{FF2B5EF4-FFF2-40B4-BE49-F238E27FC236}">
                        <a16:creationId xmlns:a16="http://schemas.microsoft.com/office/drawing/2014/main" id="{23FB582D-21B0-4157-A485-1456DC2A6345}"/>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95" name="Line 175 2">
                    <a:extLst>
                      <a:ext uri="{FF2B5EF4-FFF2-40B4-BE49-F238E27FC236}">
                        <a16:creationId xmlns:a16="http://schemas.microsoft.com/office/drawing/2014/main" id="{7A1233CF-8AA0-49F0-85DA-2679D0A9C660}"/>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Line 176 2">
                    <a:extLst>
                      <a:ext uri="{FF2B5EF4-FFF2-40B4-BE49-F238E27FC236}">
                        <a16:creationId xmlns:a16="http://schemas.microsoft.com/office/drawing/2014/main" id="{59CAEBE5-A3F1-4203-AF84-96C94A0323FD}"/>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7" name="Line 177 2">
                    <a:extLst>
                      <a:ext uri="{FF2B5EF4-FFF2-40B4-BE49-F238E27FC236}">
                        <a16:creationId xmlns:a16="http://schemas.microsoft.com/office/drawing/2014/main" id="{8EA50985-6C5E-4008-9BD0-16FB1E983D3C}"/>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88" name="Freeform: Shape 87">
                  <a:extLst>
                    <a:ext uri="{FF2B5EF4-FFF2-40B4-BE49-F238E27FC236}">
                      <a16:creationId xmlns:a16="http://schemas.microsoft.com/office/drawing/2014/main" id="{72A777ED-A07D-4B34-87F5-D5B53E8C675E}"/>
                    </a:ext>
                  </a:extLst>
                </p:cNvPr>
                <p:cNvSpPr/>
                <p:nvPr/>
              </p:nvSpPr>
              <p:spPr>
                <a:xfrm rot="10800000">
                  <a:off x="6389989"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 6">
                  <a:extLst>
                    <a:ext uri="{FF2B5EF4-FFF2-40B4-BE49-F238E27FC236}">
                      <a16:creationId xmlns:a16="http://schemas.microsoft.com/office/drawing/2014/main" id="{8CFC8880-E90E-4FAC-85FF-870A9B020C8E}"/>
                    </a:ext>
                  </a:extLst>
                </p:cNvPr>
                <p:cNvSpPr>
                  <a:spLocks/>
                </p:cNvSpPr>
                <p:nvPr/>
              </p:nvSpPr>
              <p:spPr bwMode="auto">
                <a:xfrm rot="10800000">
                  <a:off x="6389990" y="4100493"/>
                  <a:ext cx="337765" cy="80552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90" name="Freeform 6 7">
                  <a:extLst>
                    <a:ext uri="{FF2B5EF4-FFF2-40B4-BE49-F238E27FC236}">
                      <a16:creationId xmlns:a16="http://schemas.microsoft.com/office/drawing/2014/main" id="{139D53E3-273F-4D4E-A5E4-B1418A0779EA}"/>
                    </a:ext>
                  </a:extLst>
                </p:cNvPr>
                <p:cNvSpPr>
                  <a:spLocks/>
                </p:cNvSpPr>
                <p:nvPr/>
              </p:nvSpPr>
              <p:spPr bwMode="auto">
                <a:xfrm rot="16200000">
                  <a:off x="7061604"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98" name="Rectangle 97">
                  <a:extLst>
                    <a:ext uri="{FF2B5EF4-FFF2-40B4-BE49-F238E27FC236}">
                      <a16:creationId xmlns:a16="http://schemas.microsoft.com/office/drawing/2014/main" id="{969FC2D8-0390-48FB-A375-EB9B58BAA77D}"/>
                    </a:ext>
                  </a:extLst>
                </p:cNvPr>
                <p:cNvSpPr/>
                <p:nvPr/>
              </p:nvSpPr>
              <p:spPr bwMode="auto">
                <a:xfrm rot="5400000">
                  <a:off x="7631100" y="4974910"/>
                  <a:ext cx="268607"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99" name="Freeform 6 8">
                  <a:extLst>
                    <a:ext uri="{FF2B5EF4-FFF2-40B4-BE49-F238E27FC236}">
                      <a16:creationId xmlns:a16="http://schemas.microsoft.com/office/drawing/2014/main" id="{D1AE7EA1-56B1-486B-BEF5-11432587E4A7}"/>
                    </a:ext>
                  </a:extLst>
                </p:cNvPr>
                <p:cNvSpPr>
                  <a:spLocks/>
                </p:cNvSpPr>
                <p:nvPr/>
              </p:nvSpPr>
              <p:spPr bwMode="auto">
                <a:xfrm rot="10800000">
                  <a:off x="6413248" y="469396"/>
                  <a:ext cx="290826" cy="36911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21" name="Rectangle 20">
                  <a:extLst>
                    <a:ext uri="{FF2B5EF4-FFF2-40B4-BE49-F238E27FC236}">
                      <a16:creationId xmlns:a16="http://schemas.microsoft.com/office/drawing/2014/main" id="{EB3E037F-588D-4F2C-ADBF-A524E0847950}"/>
                    </a:ext>
                  </a:extLst>
                </p:cNvPr>
                <p:cNvSpPr/>
                <p:nvPr/>
              </p:nvSpPr>
              <p:spPr bwMode="auto">
                <a:xfrm>
                  <a:off x="6448425" y="438531"/>
                  <a:ext cx="219075"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3544637" y="4749167"/>
                  <a:ext cx="620057"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101" name="Left Brace 100">
                  <a:extLst>
                    <a:ext uri="{FF2B5EF4-FFF2-40B4-BE49-F238E27FC236}">
                      <a16:creationId xmlns:a16="http://schemas.microsoft.com/office/drawing/2014/main" id="{02177F7C-3FD9-4342-9167-329B031E6D16}"/>
                    </a:ext>
                  </a:extLst>
                </p:cNvPr>
                <p:cNvSpPr/>
                <p:nvPr/>
              </p:nvSpPr>
              <p:spPr>
                <a:xfrm rot="10800000">
                  <a:off x="6767121" y="438529"/>
                  <a:ext cx="337767" cy="3698765"/>
                </a:xfrm>
                <a:prstGeom prst="leftBrace">
                  <a:avLst>
                    <a:gd name="adj1" fmla="val 32109"/>
                    <a:gd name="adj2" fmla="val 903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Left Brace 102">
                  <a:extLst>
                    <a:ext uri="{FF2B5EF4-FFF2-40B4-BE49-F238E27FC236}">
                      <a16:creationId xmlns:a16="http://schemas.microsoft.com/office/drawing/2014/main" id="{E1AE29F3-2B12-4136-8604-14DF3A742274}"/>
                    </a:ext>
                  </a:extLst>
                </p:cNvPr>
                <p:cNvSpPr/>
                <p:nvPr/>
              </p:nvSpPr>
              <p:spPr>
                <a:xfrm>
                  <a:off x="5984857" y="4124601"/>
                  <a:ext cx="337767" cy="624565"/>
                </a:xfrm>
                <a:prstGeom prst="leftBrace">
                  <a:avLst>
                    <a:gd name="adj1" fmla="val 32109"/>
                    <a:gd name="adj2" fmla="val 822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4C6ABB40-5324-4E8E-A704-FB4416D8D1F9}"/>
                  </a:ext>
                </a:extLst>
              </p:cNvPr>
              <p:cNvSpPr/>
              <p:nvPr/>
            </p:nvSpPr>
            <p:spPr bwMode="auto">
              <a:xfrm>
                <a:off x="1987062" y="4162129"/>
                <a:ext cx="1822938" cy="123654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 name="Straight Connector 5">
                <a:extLst>
                  <a:ext uri="{FF2B5EF4-FFF2-40B4-BE49-F238E27FC236}">
                    <a16:creationId xmlns:a16="http://schemas.microsoft.com/office/drawing/2014/main" id="{1E6F1700-BD76-4C1F-A286-5EE4A811E70F}"/>
                  </a:ext>
                </a:extLst>
              </p:cNvPr>
              <p:cNvCxnSpPr>
                <a:cxnSpLocks/>
                <a:stCxn id="2" idx="3"/>
              </p:cNvCxnSpPr>
              <p:nvPr/>
            </p:nvCxnSpPr>
            <p:spPr>
              <a:xfrm flipH="1" flipV="1">
                <a:off x="1597876" y="5190475"/>
                <a:ext cx="656149" cy="271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7779E04-41DE-4539-BDDD-87484AFC87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106" y="4829420"/>
              <a:ext cx="930809" cy="723730"/>
            </a:xfrm>
            <a:prstGeom prst="rect">
              <a:avLst/>
            </a:prstGeom>
          </p:spPr>
        </p:pic>
        <p:pic>
          <p:nvPicPr>
            <p:cNvPr id="10" name="Picture 9">
              <a:extLst>
                <a:ext uri="{FF2B5EF4-FFF2-40B4-BE49-F238E27FC236}">
                  <a16:creationId xmlns:a16="http://schemas.microsoft.com/office/drawing/2014/main" id="{ACA88D3F-7F3E-4F0E-BC1A-ADDFE41A696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896625" y="4325028"/>
              <a:ext cx="1257115" cy="723730"/>
            </a:xfrm>
            <a:prstGeom prst="rect">
              <a:avLst/>
            </a:prstGeom>
          </p:spPr>
        </p:pic>
        <p:pic>
          <p:nvPicPr>
            <p:cNvPr id="20" name="Picture 19">
              <a:extLst>
                <a:ext uri="{FF2B5EF4-FFF2-40B4-BE49-F238E27FC236}">
                  <a16:creationId xmlns:a16="http://schemas.microsoft.com/office/drawing/2014/main" id="{E7C415A0-D885-4B85-AEB0-4312C0E61E95}"/>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276453" y="643161"/>
              <a:ext cx="1441185" cy="307481"/>
            </a:xfrm>
            <a:prstGeom prst="rect">
              <a:avLst/>
            </a:prstGeom>
          </p:spPr>
        </p:pic>
      </p:grpSp>
    </p:spTree>
    <p:extLst>
      <p:ext uri="{BB962C8B-B14F-4D97-AF65-F5344CB8AC3E}">
        <p14:creationId xmlns:p14="http://schemas.microsoft.com/office/powerpoint/2010/main" val="4263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ACE5488-31D4-4272-BC51-87C1DFC9FB1C}"/>
              </a:ext>
            </a:extLst>
          </p:cNvPr>
          <p:cNvGrpSpPr/>
          <p:nvPr/>
        </p:nvGrpSpPr>
        <p:grpSpPr>
          <a:xfrm>
            <a:off x="3026545" y="202972"/>
            <a:ext cx="6808374" cy="5743524"/>
            <a:chOff x="3026545" y="202972"/>
            <a:chExt cx="6808374" cy="5743524"/>
          </a:xfrm>
        </p:grpSpPr>
        <p:grpSp>
          <p:nvGrpSpPr>
            <p:cNvPr id="19" name="Group 18">
              <a:extLst>
                <a:ext uri="{FF2B5EF4-FFF2-40B4-BE49-F238E27FC236}">
                  <a16:creationId xmlns:a16="http://schemas.microsoft.com/office/drawing/2014/main" id="{2DC7ECC4-E80E-4150-B07D-1BF0AF14FF15}"/>
                </a:ext>
              </a:extLst>
            </p:cNvPr>
            <p:cNvGrpSpPr/>
            <p:nvPr/>
          </p:nvGrpSpPr>
          <p:grpSpPr>
            <a:xfrm>
              <a:off x="3026545" y="202972"/>
              <a:ext cx="6808374" cy="5743524"/>
              <a:chOff x="3026545" y="202972"/>
              <a:chExt cx="6808374" cy="574352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445516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73" name="Freeform: Shape 72">
                <a:extLst>
                  <a:ext uri="{FF2B5EF4-FFF2-40B4-BE49-F238E27FC236}">
                    <a16:creationId xmlns:a16="http://schemas.microsoft.com/office/drawing/2014/main" id="{FDB7BD84-8132-4086-957B-E575587CE082}"/>
                  </a:ext>
                </a:extLst>
              </p:cNvPr>
              <p:cNvSpPr/>
              <p:nvPr/>
            </p:nvSpPr>
            <p:spPr>
              <a:xfrm rot="10800000">
                <a:off x="581990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581990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649151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585038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606049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417285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7161597" y="4749167"/>
                <a:ext cx="1464243"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34" name="Left Brace 33">
                <a:extLst>
                  <a:ext uri="{FF2B5EF4-FFF2-40B4-BE49-F238E27FC236}">
                    <a16:creationId xmlns:a16="http://schemas.microsoft.com/office/drawing/2014/main" id="{B8EF78AB-346D-4CF7-8EEB-E3057A374572}"/>
                  </a:ext>
                </a:extLst>
              </p:cNvPr>
              <p:cNvSpPr/>
              <p:nvPr/>
            </p:nvSpPr>
            <p:spPr>
              <a:xfrm>
                <a:off x="5699760" y="4890520"/>
                <a:ext cx="697229" cy="268610"/>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D3FA000-A957-4520-ADA1-905F8017891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26780" y="4937124"/>
                <a:ext cx="620190" cy="245333"/>
              </a:xfrm>
              <a:prstGeom prst="rect">
                <a:avLst/>
              </a:prstGeom>
            </p:spPr>
          </p:pic>
          <p:sp>
            <p:nvSpPr>
              <p:cNvPr id="36" name="Left Brace 35">
                <a:extLst>
                  <a:ext uri="{FF2B5EF4-FFF2-40B4-BE49-F238E27FC236}">
                    <a16:creationId xmlns:a16="http://schemas.microsoft.com/office/drawing/2014/main" id="{34C00208-D46E-44FF-8D1A-28B6EEFBB41C}"/>
                  </a:ext>
                </a:extLst>
              </p:cNvPr>
              <p:cNvSpPr/>
              <p:nvPr/>
            </p:nvSpPr>
            <p:spPr>
              <a:xfrm>
                <a:off x="4010351" y="1150655"/>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11223B-1869-4658-93A7-78A406CDFA1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26545" y="2373408"/>
                <a:ext cx="682666" cy="210285"/>
              </a:xfrm>
              <a:prstGeom prst="rect">
                <a:avLst/>
              </a:prstGeom>
            </p:spPr>
          </p:pic>
          <p:sp>
            <p:nvSpPr>
              <p:cNvPr id="40" name="Left Brace 39">
                <a:extLst>
                  <a:ext uri="{FF2B5EF4-FFF2-40B4-BE49-F238E27FC236}">
                    <a16:creationId xmlns:a16="http://schemas.microsoft.com/office/drawing/2014/main" id="{3C62ECCA-C254-43FB-B7FE-23AC3E40E10E}"/>
                  </a:ext>
                </a:extLst>
              </p:cNvPr>
              <p:cNvSpPr/>
              <p:nvPr/>
            </p:nvSpPr>
            <p:spPr>
              <a:xfrm rot="5400000">
                <a:off x="5772176" y="-715540"/>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842E39-BE55-4729-BF85-4381FDA3F9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647454" y="202972"/>
                <a:ext cx="707047" cy="211809"/>
              </a:xfrm>
              <a:prstGeom prst="rect">
                <a:avLst/>
              </a:prstGeom>
            </p:spPr>
          </p:pic>
          <p:pic>
            <p:nvPicPr>
              <p:cNvPr id="18" name="Picture 17">
                <a:extLst>
                  <a:ext uri="{FF2B5EF4-FFF2-40B4-BE49-F238E27FC236}">
                    <a16:creationId xmlns:a16="http://schemas.microsoft.com/office/drawing/2014/main" id="{39F2C27A-2210-421A-B020-080E07B107B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026545" y="5414688"/>
                <a:ext cx="6808374" cy="531808"/>
              </a:xfrm>
              <a:prstGeom prst="rect">
                <a:avLst/>
              </a:prstGeom>
            </p:spPr>
          </p:pic>
        </p:grpSp>
        <p:grpSp>
          <p:nvGrpSpPr>
            <p:cNvPr id="13" name="Group 12">
              <a:extLst>
                <a:ext uri="{FF2B5EF4-FFF2-40B4-BE49-F238E27FC236}">
                  <a16:creationId xmlns:a16="http://schemas.microsoft.com/office/drawing/2014/main" id="{EA9E03FD-BCAA-462D-A6C4-B19647011DF4}"/>
                </a:ext>
              </a:extLst>
            </p:cNvPr>
            <p:cNvGrpSpPr/>
            <p:nvPr/>
          </p:nvGrpSpPr>
          <p:grpSpPr>
            <a:xfrm>
              <a:off x="4717431" y="922612"/>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spTree>
    <p:extLst>
      <p:ext uri="{BB962C8B-B14F-4D97-AF65-F5344CB8AC3E}">
        <p14:creationId xmlns:p14="http://schemas.microsoft.com/office/powerpoint/2010/main" val="222223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23EE9-E261-42EC-B713-17DD7BB9C02C}"/>
              </a:ext>
            </a:extLst>
          </p:cNvPr>
          <p:cNvGrpSpPr/>
          <p:nvPr/>
        </p:nvGrpSpPr>
        <p:grpSpPr>
          <a:xfrm>
            <a:off x="1476635" y="911984"/>
            <a:ext cx="9766268" cy="5776934"/>
            <a:chOff x="1476635" y="911984"/>
            <a:chExt cx="9766268" cy="5776934"/>
          </a:xfrm>
        </p:grpSpPr>
        <p:grpSp>
          <p:nvGrpSpPr>
            <p:cNvPr id="159" name="Group 158">
              <a:extLst>
                <a:ext uri="{FF2B5EF4-FFF2-40B4-BE49-F238E27FC236}">
                  <a16:creationId xmlns:a16="http://schemas.microsoft.com/office/drawing/2014/main" id="{42389C75-2F09-4EAA-9186-12F16B48BF85}"/>
                </a:ext>
              </a:extLst>
            </p:cNvPr>
            <p:cNvGrpSpPr/>
            <p:nvPr/>
          </p:nvGrpSpPr>
          <p:grpSpPr>
            <a:xfrm>
              <a:off x="1476635" y="962000"/>
              <a:ext cx="9766268" cy="5726918"/>
              <a:chOff x="2541890" y="777250"/>
              <a:chExt cx="9766268" cy="5726918"/>
            </a:xfrm>
          </p:grpSpPr>
          <p:grpSp>
            <p:nvGrpSpPr>
              <p:cNvPr id="149" name="Group 148">
                <a:extLst>
                  <a:ext uri="{FF2B5EF4-FFF2-40B4-BE49-F238E27FC236}">
                    <a16:creationId xmlns:a16="http://schemas.microsoft.com/office/drawing/2014/main" id="{5BE004FE-7E9E-4840-8BDD-27A3A5095700}"/>
                  </a:ext>
                </a:extLst>
              </p:cNvPr>
              <p:cNvGrpSpPr/>
              <p:nvPr/>
            </p:nvGrpSpPr>
            <p:grpSpPr>
              <a:xfrm>
                <a:off x="2541890" y="1008034"/>
                <a:ext cx="7254834" cy="4572185"/>
                <a:chOff x="1547720" y="1378874"/>
                <a:chExt cx="7254834" cy="4572185"/>
              </a:xfrm>
            </p:grpSpPr>
            <p:grpSp>
              <p:nvGrpSpPr>
                <p:cNvPr id="2" name="Group 1">
                  <a:extLst>
                    <a:ext uri="{FF2B5EF4-FFF2-40B4-BE49-F238E27FC236}">
                      <a16:creationId xmlns:a16="http://schemas.microsoft.com/office/drawing/2014/main" id="{48D0F686-BD75-4C2A-A32C-447084CDF18B}"/>
                    </a:ext>
                  </a:extLst>
                </p:cNvPr>
                <p:cNvGrpSpPr/>
                <p:nvPr/>
              </p:nvGrpSpPr>
              <p:grpSpPr>
                <a:xfrm>
                  <a:off x="1547720" y="1471716"/>
                  <a:ext cx="7254834" cy="4479343"/>
                  <a:chOff x="2616200" y="1995489"/>
                  <a:chExt cx="9677172" cy="5491160"/>
                </a:xfrm>
              </p:grpSpPr>
              <p:sp>
                <p:nvSpPr>
                  <p:cNvPr id="23" name="Freeform 2397">
                    <a:extLst>
                      <a:ext uri="{FF2B5EF4-FFF2-40B4-BE49-F238E27FC236}">
                        <a16:creationId xmlns:a16="http://schemas.microsoft.com/office/drawing/2014/main" id="{1017739F-9FF0-4A80-80F9-85EAC2AA6D2E}"/>
                      </a:ext>
                    </a:extLst>
                  </p:cNvPr>
                  <p:cNvSpPr>
                    <a:spLocks/>
                  </p:cNvSpPr>
                  <p:nvPr/>
                </p:nvSpPr>
                <p:spPr bwMode="auto">
                  <a:xfrm>
                    <a:off x="2616200" y="281781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Freeform 2396">
                    <a:extLst>
                      <a:ext uri="{FF2B5EF4-FFF2-40B4-BE49-F238E27FC236}">
                        <a16:creationId xmlns:a16="http://schemas.microsoft.com/office/drawing/2014/main" id="{D2FFE8C9-DD30-43C4-BBD8-A4A8AB42D312}"/>
                      </a:ext>
                    </a:extLst>
                  </p:cNvPr>
                  <p:cNvSpPr>
                    <a:spLocks/>
                  </p:cNvSpPr>
                  <p:nvPr/>
                </p:nvSpPr>
                <p:spPr bwMode="auto">
                  <a:xfrm>
                    <a:off x="2616200" y="199548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 name="Freeform 2399">
                    <a:extLst>
                      <a:ext uri="{FF2B5EF4-FFF2-40B4-BE49-F238E27FC236}">
                        <a16:creationId xmlns:a16="http://schemas.microsoft.com/office/drawing/2014/main" id="{4142C53E-A8C5-4F7A-82EE-F40282FFC315}"/>
                      </a:ext>
                    </a:extLst>
                  </p:cNvPr>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7" name="Freeform 2401">
                    <a:extLst>
                      <a:ext uri="{FF2B5EF4-FFF2-40B4-BE49-F238E27FC236}">
                        <a16:creationId xmlns:a16="http://schemas.microsoft.com/office/drawing/2014/main" id="{8EC8D623-B676-49EF-959B-798AEBF6A7C3}"/>
                      </a:ext>
                    </a:extLst>
                  </p:cNvPr>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8" name="Rectangle 2400 1">
                    <a:extLst>
                      <a:ext uri="{FF2B5EF4-FFF2-40B4-BE49-F238E27FC236}">
                        <a16:creationId xmlns:a16="http://schemas.microsoft.com/office/drawing/2014/main" id="{749913FF-963D-4880-801B-5DC0E104E8D9}"/>
                      </a:ext>
                    </a:extLst>
                  </p:cNvPr>
                  <p:cNvSpPr>
                    <a:spLocks noChangeArrowheads="1"/>
                  </p:cNvSpPr>
                  <p:nvPr/>
                </p:nvSpPr>
                <p:spPr bwMode="auto">
                  <a:xfrm>
                    <a:off x="5894389"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9" name="Line 2402">
                    <a:extLst>
                      <a:ext uri="{FF2B5EF4-FFF2-40B4-BE49-F238E27FC236}">
                        <a16:creationId xmlns:a16="http://schemas.microsoft.com/office/drawing/2014/main" id="{4CB05190-B914-4F8F-9BEA-C67FFAD5476B}"/>
                      </a:ext>
                    </a:extLst>
                  </p:cNvPr>
                  <p:cNvSpPr>
                    <a:spLocks noChangeShapeType="1"/>
                  </p:cNvSpPr>
                  <p:nvPr/>
                </p:nvSpPr>
                <p:spPr bwMode="auto">
                  <a:xfrm>
                    <a:off x="8696906" y="2119313"/>
                    <a:ext cx="0" cy="693737"/>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30" name="Line 2403">
                    <a:extLst>
                      <a:ext uri="{FF2B5EF4-FFF2-40B4-BE49-F238E27FC236}">
                        <a16:creationId xmlns:a16="http://schemas.microsoft.com/office/drawing/2014/main" id="{5BBC87CE-B8CE-4E59-B0EE-58EE94CD8F64}"/>
                      </a:ext>
                    </a:extLst>
                  </p:cNvPr>
                  <p:cNvSpPr>
                    <a:spLocks noChangeShapeType="1"/>
                  </p:cNvSpPr>
                  <p:nvPr/>
                </p:nvSpPr>
                <p:spPr bwMode="auto">
                  <a:xfrm rot="10800000">
                    <a:off x="8706431" y="3028949"/>
                    <a:ext cx="0" cy="332147"/>
                  </a:xfrm>
                  <a:prstGeom prst="line">
                    <a:avLst/>
                  </a:prstGeom>
                  <a:noFill/>
                  <a:ln w="38100">
                    <a:solidFill>
                      <a:schemeClr val="tx1"/>
                    </a:solidFill>
                    <a:round/>
                    <a:headEnd type="none" w="lg" len="med"/>
                    <a:tailEnd type="triangle" w="lg" len="med"/>
                  </a:ln>
                  <a:effectLst/>
                </p:spPr>
                <p:txBody>
                  <a:bodyPr wrap="none" anchor="ctr">
                    <a:noAutofit/>
                  </a:bodyPr>
                  <a:lstStyle/>
                  <a:p>
                    <a:endParaRPr lang="en-US" dirty="0"/>
                  </a:p>
                </p:txBody>
              </p:sp>
              <p:sp>
                <p:nvSpPr>
                  <p:cNvPr id="38" name="Rectangle 2407">
                    <a:extLst>
                      <a:ext uri="{FF2B5EF4-FFF2-40B4-BE49-F238E27FC236}">
                        <a16:creationId xmlns:a16="http://schemas.microsoft.com/office/drawing/2014/main" id="{A6599C06-044E-4F99-B5F2-A839AE16CCA4}"/>
                      </a:ext>
                    </a:extLst>
                  </p:cNvPr>
                  <p:cNvSpPr>
                    <a:spLocks noChangeArrowheads="1"/>
                  </p:cNvSpPr>
                  <p:nvPr/>
                </p:nvSpPr>
                <p:spPr bwMode="auto">
                  <a:xfrm>
                    <a:off x="4081463" y="3011488"/>
                    <a:ext cx="215900" cy="3648074"/>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39" name="Group 2412">
                    <a:extLst>
                      <a:ext uri="{FF2B5EF4-FFF2-40B4-BE49-F238E27FC236}">
                        <a16:creationId xmlns:a16="http://schemas.microsoft.com/office/drawing/2014/main" id="{C32742F8-04CA-4E69-8046-DEAC2BF4D188}"/>
                      </a:ext>
                    </a:extLst>
                  </p:cNvPr>
                  <p:cNvGrpSpPr>
                    <a:grpSpLocks/>
                  </p:cNvGrpSpPr>
                  <p:nvPr/>
                </p:nvGrpSpPr>
                <p:grpSpPr bwMode="auto">
                  <a:xfrm>
                    <a:off x="4049713" y="3084513"/>
                    <a:ext cx="279400" cy="3379787"/>
                    <a:chOff x="2281" y="1943"/>
                    <a:chExt cx="167" cy="1474"/>
                  </a:xfrm>
                </p:grpSpPr>
                <p:sp>
                  <p:nvSpPr>
                    <p:cNvPr id="41" name="Line 2408 1">
                      <a:extLst>
                        <a:ext uri="{FF2B5EF4-FFF2-40B4-BE49-F238E27FC236}">
                          <a16:creationId xmlns:a16="http://schemas.microsoft.com/office/drawing/2014/main" id="{E2A916F6-34AE-4DE3-9AB9-47D869A797FB}"/>
                        </a:ext>
                      </a:extLst>
                    </p:cNvPr>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2" name="Line 2409">
                      <a:extLst>
                        <a:ext uri="{FF2B5EF4-FFF2-40B4-BE49-F238E27FC236}">
                          <a16:creationId xmlns:a16="http://schemas.microsoft.com/office/drawing/2014/main" id="{F4368D36-03C8-460B-B889-F82DACE4A1AD}"/>
                        </a:ext>
                      </a:extLst>
                    </p:cNvPr>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3" name="Line 2410">
                    <a:extLst>
                      <a:ext uri="{FF2B5EF4-FFF2-40B4-BE49-F238E27FC236}">
                        <a16:creationId xmlns:a16="http://schemas.microsoft.com/office/drawing/2014/main" id="{E872F515-8C36-43CD-B770-9672D48A1421}"/>
                      </a:ext>
                    </a:extLst>
                  </p:cNvPr>
                  <p:cNvSpPr>
                    <a:spLocks noChangeShapeType="1"/>
                  </p:cNvSpPr>
                  <p:nvPr/>
                </p:nvSpPr>
                <p:spPr bwMode="auto">
                  <a:xfrm>
                    <a:off x="4176714" y="588162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dirty="0"/>
                  </a:p>
                </p:txBody>
              </p:sp>
              <p:sp>
                <p:nvSpPr>
                  <p:cNvPr id="44" name="Freeform 2411 1">
                    <a:extLst>
                      <a:ext uri="{FF2B5EF4-FFF2-40B4-BE49-F238E27FC236}">
                        <a16:creationId xmlns:a16="http://schemas.microsoft.com/office/drawing/2014/main" id="{D05DBF6F-7702-434C-B64E-862FFF2687AF}"/>
                      </a:ext>
                    </a:extLst>
                  </p:cNvPr>
                  <p:cNvSpPr>
                    <a:spLocks/>
                  </p:cNvSpPr>
                  <p:nvPr/>
                </p:nvSpPr>
                <p:spPr bwMode="auto">
                  <a:xfrm>
                    <a:off x="4229101" y="2951163"/>
                    <a:ext cx="117475" cy="4535486"/>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 name="Line 2414">
                    <a:extLst>
                      <a:ext uri="{FF2B5EF4-FFF2-40B4-BE49-F238E27FC236}">
                        <a16:creationId xmlns:a16="http://schemas.microsoft.com/office/drawing/2014/main" id="{066EE571-BD08-4C7D-9AFD-D019A31537F5}"/>
                      </a:ext>
                    </a:extLst>
                  </p:cNvPr>
                  <p:cNvSpPr>
                    <a:spLocks noChangeShapeType="1"/>
                  </p:cNvSpPr>
                  <p:nvPr/>
                </p:nvSpPr>
                <p:spPr bwMode="auto">
                  <a:xfrm>
                    <a:off x="6511925" y="3021013"/>
                    <a:ext cx="5781447"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a:p>
                </p:txBody>
              </p:sp>
              <p:sp>
                <p:nvSpPr>
                  <p:cNvPr id="46" name="Line 2415">
                    <a:extLst>
                      <a:ext uri="{FF2B5EF4-FFF2-40B4-BE49-F238E27FC236}">
                        <a16:creationId xmlns:a16="http://schemas.microsoft.com/office/drawing/2014/main" id="{51450C8A-8E55-4E55-B8F5-41C7EBAB085F}"/>
                      </a:ext>
                    </a:extLst>
                  </p:cNvPr>
                  <p:cNvSpPr>
                    <a:spLocks noChangeShapeType="1"/>
                  </p:cNvSpPr>
                  <p:nvPr/>
                </p:nvSpPr>
                <p:spPr bwMode="auto">
                  <a:xfrm>
                    <a:off x="6992938" y="2816225"/>
                    <a:ext cx="3426040"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dirty="0"/>
                  </a:p>
                </p:txBody>
              </p:sp>
            </p:grpSp>
            <p:pic>
              <p:nvPicPr>
                <p:cNvPr id="8" name="Picture 7">
                  <a:extLst>
                    <a:ext uri="{FF2B5EF4-FFF2-40B4-BE49-F238E27FC236}">
                      <a16:creationId xmlns:a16="http://schemas.microsoft.com/office/drawing/2014/main" id="{8C27DA9B-B377-4690-A90F-C7D284B96CCD}"/>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977369" y="1379410"/>
                  <a:ext cx="271506" cy="147983"/>
                </a:xfrm>
                <a:prstGeom prst="rect">
                  <a:avLst/>
                </a:prstGeom>
              </p:spPr>
            </p:pic>
            <p:sp>
              <p:nvSpPr>
                <p:cNvPr id="139" name="Left Brace 138">
                  <a:extLst>
                    <a:ext uri="{FF2B5EF4-FFF2-40B4-BE49-F238E27FC236}">
                      <a16:creationId xmlns:a16="http://schemas.microsoft.com/office/drawing/2014/main" id="{9F0C1DCB-8C3E-444B-AB90-75BB1325C284}"/>
                    </a:ext>
                  </a:extLst>
                </p:cNvPr>
                <p:cNvSpPr/>
                <p:nvPr/>
              </p:nvSpPr>
              <p:spPr>
                <a:xfrm rot="5400000">
                  <a:off x="3022738" y="428775"/>
                  <a:ext cx="525931" cy="2426129"/>
                </a:xfrm>
                <a:prstGeom prst="leftBrace">
                  <a:avLst>
                    <a:gd name="adj1" fmla="val 8333"/>
                    <a:gd name="adj2" fmla="val 513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826524F8-7EB2-41D8-AAFB-7A29FDAD2330}"/>
                  </a:ext>
                </a:extLst>
              </p:cNvPr>
              <p:cNvGrpSpPr/>
              <p:nvPr/>
            </p:nvGrpSpPr>
            <p:grpSpPr>
              <a:xfrm>
                <a:off x="5424716" y="777250"/>
                <a:ext cx="6883442" cy="5726918"/>
                <a:chOff x="7061444" y="1743431"/>
                <a:chExt cx="5246713" cy="4699779"/>
              </a:xfrm>
            </p:grpSpPr>
            <p:sp>
              <p:nvSpPr>
                <p:cNvPr id="52" name="Rectangle 2400 2" descr="Granite">
                  <a:extLst>
                    <a:ext uri="{FF2B5EF4-FFF2-40B4-BE49-F238E27FC236}">
                      <a16:creationId xmlns:a16="http://schemas.microsoft.com/office/drawing/2014/main" id="{9E7430DA-505B-402B-B797-9FAB58359B23}"/>
                    </a:ext>
                  </a:extLst>
                </p:cNvPr>
                <p:cNvSpPr>
                  <a:spLocks noChangeArrowheads="1"/>
                </p:cNvSpPr>
                <p:nvPr/>
              </p:nvSpPr>
              <p:spPr bwMode="auto">
                <a:xfrm>
                  <a:off x="11471978"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3" name="Rectangle 2401" descr="Granite">
                  <a:extLst>
                    <a:ext uri="{FF2B5EF4-FFF2-40B4-BE49-F238E27FC236}">
                      <a16:creationId xmlns:a16="http://schemas.microsoft.com/office/drawing/2014/main" id="{9F88DA03-A972-47D9-8EFF-6809F15D2145}"/>
                    </a:ext>
                  </a:extLst>
                </p:cNvPr>
                <p:cNvSpPr>
                  <a:spLocks noChangeArrowheads="1"/>
                </p:cNvSpPr>
                <p:nvPr/>
              </p:nvSpPr>
              <p:spPr bwMode="auto">
                <a:xfrm>
                  <a:off x="9322807"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5" name="Freeform 2404" descr="Granite">
                  <a:extLst>
                    <a:ext uri="{FF2B5EF4-FFF2-40B4-BE49-F238E27FC236}">
                      <a16:creationId xmlns:a16="http://schemas.microsoft.com/office/drawing/2014/main" id="{59F954B0-5312-4EB9-88F8-14DD7427169F}"/>
                    </a:ext>
                  </a:extLst>
                </p:cNvPr>
                <p:cNvSpPr>
                  <a:spLocks/>
                </p:cNvSpPr>
                <p:nvPr/>
              </p:nvSpPr>
              <p:spPr bwMode="auto">
                <a:xfrm>
                  <a:off x="7901129" y="4462328"/>
                  <a:ext cx="4407028" cy="55394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7" name="Line 2408 2">
                  <a:extLst>
                    <a:ext uri="{FF2B5EF4-FFF2-40B4-BE49-F238E27FC236}">
                      <a16:creationId xmlns:a16="http://schemas.microsoft.com/office/drawing/2014/main" id="{74091C66-5F80-4D85-83CF-E1AE79D00A4C}"/>
                    </a:ext>
                  </a:extLst>
                </p:cNvPr>
                <p:cNvSpPr>
                  <a:spLocks noChangeShapeType="1"/>
                </p:cNvSpPr>
                <p:nvPr/>
              </p:nvSpPr>
              <p:spPr bwMode="auto">
                <a:xfrm>
                  <a:off x="9634840" y="2563831"/>
                  <a:ext cx="18581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Freeform 2410">
                  <a:extLst>
                    <a:ext uri="{FF2B5EF4-FFF2-40B4-BE49-F238E27FC236}">
                      <a16:creationId xmlns:a16="http://schemas.microsoft.com/office/drawing/2014/main" id="{A3A2F0E5-E241-4442-A508-FC0F2C8C96C4}"/>
                    </a:ext>
                  </a:extLst>
                </p:cNvPr>
                <p:cNvSpPr>
                  <a:spLocks/>
                </p:cNvSpPr>
                <p:nvPr/>
              </p:nvSpPr>
              <p:spPr bwMode="auto">
                <a:xfrm>
                  <a:off x="7278816" y="4393960"/>
                  <a:ext cx="2664551" cy="862474"/>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9" name="Freeform 2411 2">
                  <a:extLst>
                    <a:ext uri="{FF2B5EF4-FFF2-40B4-BE49-F238E27FC236}">
                      <a16:creationId xmlns:a16="http://schemas.microsoft.com/office/drawing/2014/main" id="{34981E79-4CAC-44CD-84AC-1FF651BE2B10}"/>
                    </a:ext>
                  </a:extLst>
                </p:cNvPr>
                <p:cNvSpPr>
                  <a:spLocks/>
                </p:cNvSpPr>
                <p:nvPr/>
              </p:nvSpPr>
              <p:spPr bwMode="auto">
                <a:xfrm>
                  <a:off x="7271804" y="4379936"/>
                  <a:ext cx="2748695" cy="960641"/>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grpSp>
              <p:nvGrpSpPr>
                <p:cNvPr id="62" name="Group 2421">
                  <a:extLst>
                    <a:ext uri="{FF2B5EF4-FFF2-40B4-BE49-F238E27FC236}">
                      <a16:creationId xmlns:a16="http://schemas.microsoft.com/office/drawing/2014/main" id="{6BCB20EE-3E8B-433A-998B-E58F5438E9E6}"/>
                    </a:ext>
                  </a:extLst>
                </p:cNvPr>
                <p:cNvGrpSpPr>
                  <a:grpSpLocks/>
                </p:cNvGrpSpPr>
                <p:nvPr/>
              </p:nvGrpSpPr>
              <p:grpSpPr bwMode="auto">
                <a:xfrm flipH="1">
                  <a:off x="7061444" y="5249420"/>
                  <a:ext cx="217371" cy="217371"/>
                  <a:chOff x="4380" y="3764"/>
                  <a:chExt cx="388" cy="388"/>
                </a:xfrm>
              </p:grpSpPr>
              <p:sp>
                <p:nvSpPr>
                  <p:cNvPr id="122" name="Arc 2422">
                    <a:extLst>
                      <a:ext uri="{FF2B5EF4-FFF2-40B4-BE49-F238E27FC236}">
                        <a16:creationId xmlns:a16="http://schemas.microsoft.com/office/drawing/2014/main" id="{7ABEE73C-6452-4AF9-BDCA-46D93A87C3C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2423">
                    <a:extLst>
                      <a:ext uri="{FF2B5EF4-FFF2-40B4-BE49-F238E27FC236}">
                        <a16:creationId xmlns:a16="http://schemas.microsoft.com/office/drawing/2014/main" id="{DA81FDE8-3CBA-4167-8DD8-EDAC9766FE4A}"/>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3" name="Oval 2424">
                  <a:extLst>
                    <a:ext uri="{FF2B5EF4-FFF2-40B4-BE49-F238E27FC236}">
                      <a16:creationId xmlns:a16="http://schemas.microsoft.com/office/drawing/2014/main" id="{782EA88C-2FBB-4E1D-BB98-C3BBD759A58A}"/>
                    </a:ext>
                  </a:extLst>
                </p:cNvPr>
                <p:cNvSpPr>
                  <a:spLocks noChangeArrowheads="1"/>
                </p:cNvSpPr>
                <p:nvPr/>
              </p:nvSpPr>
              <p:spPr bwMode="auto">
                <a:xfrm>
                  <a:off x="7078974" y="5529900"/>
                  <a:ext cx="50837" cy="508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4" name="Oval 2425">
                  <a:extLst>
                    <a:ext uri="{FF2B5EF4-FFF2-40B4-BE49-F238E27FC236}">
                      <a16:creationId xmlns:a16="http://schemas.microsoft.com/office/drawing/2014/main" id="{423A4492-BB76-4193-81A7-FD55F109E847}"/>
                    </a:ext>
                  </a:extLst>
                </p:cNvPr>
                <p:cNvSpPr>
                  <a:spLocks noChangeArrowheads="1"/>
                </p:cNvSpPr>
                <p:nvPr/>
              </p:nvSpPr>
              <p:spPr bwMode="auto">
                <a:xfrm>
                  <a:off x="7084234" y="5735001"/>
                  <a:ext cx="50836"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5" name="Oval 2426">
                  <a:extLst>
                    <a:ext uri="{FF2B5EF4-FFF2-40B4-BE49-F238E27FC236}">
                      <a16:creationId xmlns:a16="http://schemas.microsoft.com/office/drawing/2014/main" id="{7DF0186A-D4E0-42AF-8254-864EB2B6BBFC}"/>
                    </a:ext>
                  </a:extLst>
                </p:cNvPr>
                <p:cNvSpPr>
                  <a:spLocks noChangeArrowheads="1"/>
                </p:cNvSpPr>
                <p:nvPr/>
              </p:nvSpPr>
              <p:spPr bwMode="auto">
                <a:xfrm>
                  <a:off x="7089492" y="6040023"/>
                  <a:ext cx="50837"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67" name="Group 2428">
                  <a:extLst>
                    <a:ext uri="{FF2B5EF4-FFF2-40B4-BE49-F238E27FC236}">
                      <a16:creationId xmlns:a16="http://schemas.microsoft.com/office/drawing/2014/main" id="{6D8B2502-B47F-4E86-969B-8296106DD5D7}"/>
                    </a:ext>
                  </a:extLst>
                </p:cNvPr>
                <p:cNvGrpSpPr>
                  <a:grpSpLocks/>
                </p:cNvGrpSpPr>
                <p:nvPr/>
              </p:nvGrpSpPr>
              <p:grpSpPr bwMode="auto">
                <a:xfrm>
                  <a:off x="7299852" y="5126710"/>
                  <a:ext cx="245419" cy="213865"/>
                  <a:chOff x="1668" y="3538"/>
                  <a:chExt cx="140" cy="122"/>
                </a:xfrm>
              </p:grpSpPr>
              <p:sp>
                <p:nvSpPr>
                  <p:cNvPr id="118" name="AutoShape 2429">
                    <a:extLst>
                      <a:ext uri="{FF2B5EF4-FFF2-40B4-BE49-F238E27FC236}">
                        <a16:creationId xmlns:a16="http://schemas.microsoft.com/office/drawing/2014/main" id="{F12D115A-7313-4B45-8BBB-94FE11B7C59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9" name="Line 2430">
                    <a:extLst>
                      <a:ext uri="{FF2B5EF4-FFF2-40B4-BE49-F238E27FC236}">
                        <a16:creationId xmlns:a16="http://schemas.microsoft.com/office/drawing/2014/main" id="{2E50DC24-5F18-4940-BE31-C2DEE610A32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2431">
                    <a:extLst>
                      <a:ext uri="{FF2B5EF4-FFF2-40B4-BE49-F238E27FC236}">
                        <a16:creationId xmlns:a16="http://schemas.microsoft.com/office/drawing/2014/main" id="{2F0A8C59-2D20-48BA-B322-6053F857505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2432">
                    <a:extLst>
                      <a:ext uri="{FF2B5EF4-FFF2-40B4-BE49-F238E27FC236}">
                        <a16:creationId xmlns:a16="http://schemas.microsoft.com/office/drawing/2014/main" id="{8228885C-0923-4A87-B845-C43D313B16C0}"/>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74" name="Freeform 2439" descr="Granite">
                  <a:extLst>
                    <a:ext uri="{FF2B5EF4-FFF2-40B4-BE49-F238E27FC236}">
                      <a16:creationId xmlns:a16="http://schemas.microsoft.com/office/drawing/2014/main" id="{7567AF48-D46C-405B-BF0B-2E20EC9CE14F}"/>
                    </a:ext>
                  </a:extLst>
                </p:cNvPr>
                <p:cNvSpPr>
                  <a:spLocks/>
                </p:cNvSpPr>
                <p:nvPr/>
              </p:nvSpPr>
              <p:spPr bwMode="auto">
                <a:xfrm>
                  <a:off x="9322807"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5" name="Freeform 2440" descr="Granite">
                  <a:extLst>
                    <a:ext uri="{FF2B5EF4-FFF2-40B4-BE49-F238E27FC236}">
                      <a16:creationId xmlns:a16="http://schemas.microsoft.com/office/drawing/2014/main" id="{F0D81F87-FFC4-4A22-966B-EE73AAFDA782}"/>
                    </a:ext>
                  </a:extLst>
                </p:cNvPr>
                <p:cNvSpPr>
                  <a:spLocks/>
                </p:cNvSpPr>
                <p:nvPr/>
              </p:nvSpPr>
              <p:spPr bwMode="auto">
                <a:xfrm flipH="1">
                  <a:off x="11191499"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7" name="AutoShape 2444">
                  <a:extLst>
                    <a:ext uri="{FF2B5EF4-FFF2-40B4-BE49-F238E27FC236}">
                      <a16:creationId xmlns:a16="http://schemas.microsoft.com/office/drawing/2014/main" id="{8FB63713-0289-401B-A48C-3FD62F3FE8C9}"/>
                    </a:ext>
                  </a:extLst>
                </p:cNvPr>
                <p:cNvSpPr>
                  <a:spLocks noChangeArrowheads="1"/>
                </p:cNvSpPr>
                <p:nvPr/>
              </p:nvSpPr>
              <p:spPr bwMode="auto">
                <a:xfrm flipV="1">
                  <a:off x="11086319" y="2385026"/>
                  <a:ext cx="252431" cy="168288"/>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78" name="Line 2445">
                  <a:extLst>
                    <a:ext uri="{FF2B5EF4-FFF2-40B4-BE49-F238E27FC236}">
                      <a16:creationId xmlns:a16="http://schemas.microsoft.com/office/drawing/2014/main" id="{924C9547-EAD1-4F41-93A8-F2FC92B05677}"/>
                    </a:ext>
                  </a:extLst>
                </p:cNvPr>
                <p:cNvSpPr>
                  <a:spLocks noChangeShapeType="1"/>
                </p:cNvSpPr>
                <p:nvPr/>
              </p:nvSpPr>
              <p:spPr bwMode="auto">
                <a:xfrm>
                  <a:off x="11044248" y="2600645"/>
                  <a:ext cx="3365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79" name="Line 2446">
                  <a:extLst>
                    <a:ext uri="{FF2B5EF4-FFF2-40B4-BE49-F238E27FC236}">
                      <a16:creationId xmlns:a16="http://schemas.microsoft.com/office/drawing/2014/main" id="{0A2D8C6E-C890-4BFC-81E7-F866EC4FA8B2}"/>
                    </a:ext>
                  </a:extLst>
                </p:cNvPr>
                <p:cNvSpPr>
                  <a:spLocks noChangeShapeType="1"/>
                </p:cNvSpPr>
                <p:nvPr/>
              </p:nvSpPr>
              <p:spPr bwMode="auto">
                <a:xfrm>
                  <a:off x="11086319" y="2647975"/>
                  <a:ext cx="25243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80" name="Line 2447">
                  <a:extLst>
                    <a:ext uri="{FF2B5EF4-FFF2-40B4-BE49-F238E27FC236}">
                      <a16:creationId xmlns:a16="http://schemas.microsoft.com/office/drawing/2014/main" id="{621E1B9C-12BB-4F6A-81FA-E2A1AD3EAB3B}"/>
                    </a:ext>
                  </a:extLst>
                </p:cNvPr>
                <p:cNvSpPr>
                  <a:spLocks noChangeShapeType="1"/>
                </p:cNvSpPr>
                <p:nvPr/>
              </p:nvSpPr>
              <p:spPr bwMode="auto">
                <a:xfrm>
                  <a:off x="11135403" y="2695307"/>
                  <a:ext cx="15251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0" name="Group 2460">
                  <a:extLst>
                    <a:ext uri="{FF2B5EF4-FFF2-40B4-BE49-F238E27FC236}">
                      <a16:creationId xmlns:a16="http://schemas.microsoft.com/office/drawing/2014/main" id="{CC51D33A-F24F-4A82-A70D-B4F425311D95}"/>
                    </a:ext>
                  </a:extLst>
                </p:cNvPr>
                <p:cNvGrpSpPr>
                  <a:grpSpLocks/>
                </p:cNvGrpSpPr>
                <p:nvPr/>
              </p:nvGrpSpPr>
              <p:grpSpPr bwMode="auto">
                <a:xfrm rot="16200000">
                  <a:off x="11723533" y="1982714"/>
                  <a:ext cx="129722" cy="730999"/>
                  <a:chOff x="4310" y="2095"/>
                  <a:chExt cx="74" cy="1137"/>
                </a:xfrm>
              </p:grpSpPr>
              <p:sp>
                <p:nvSpPr>
                  <p:cNvPr id="110" name="Line 2461">
                    <a:extLst>
                      <a:ext uri="{FF2B5EF4-FFF2-40B4-BE49-F238E27FC236}">
                        <a16:creationId xmlns:a16="http://schemas.microsoft.com/office/drawing/2014/main" id="{FD41255D-628C-4824-B965-E991D178E92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2462">
                    <a:extLst>
                      <a:ext uri="{FF2B5EF4-FFF2-40B4-BE49-F238E27FC236}">
                        <a16:creationId xmlns:a16="http://schemas.microsoft.com/office/drawing/2014/main" id="{A58EB5A1-AAD1-4A52-8098-A314ACEBDECE}"/>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5" name="Rectangle 2472">
                  <a:extLst>
                    <a:ext uri="{FF2B5EF4-FFF2-40B4-BE49-F238E27FC236}">
                      <a16:creationId xmlns:a16="http://schemas.microsoft.com/office/drawing/2014/main" id="{D12CD7FA-C3FC-4359-9759-8A2911A53148}"/>
                    </a:ext>
                  </a:extLst>
                </p:cNvPr>
                <p:cNvSpPr>
                  <a:spLocks noChangeArrowheads="1"/>
                </p:cNvSpPr>
                <p:nvPr/>
              </p:nvSpPr>
              <p:spPr bwMode="auto">
                <a:xfrm>
                  <a:off x="11443930" y="2297376"/>
                  <a:ext cx="378647" cy="98168"/>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grpSp>
              <p:nvGrpSpPr>
                <p:cNvPr id="97" name="Group 2483">
                  <a:extLst>
                    <a:ext uri="{FF2B5EF4-FFF2-40B4-BE49-F238E27FC236}">
                      <a16:creationId xmlns:a16="http://schemas.microsoft.com/office/drawing/2014/main" id="{D074B225-E28B-4929-8768-670500E0D042}"/>
                    </a:ext>
                  </a:extLst>
                </p:cNvPr>
                <p:cNvGrpSpPr>
                  <a:grpSpLocks/>
                </p:cNvGrpSpPr>
                <p:nvPr/>
              </p:nvGrpSpPr>
              <p:grpSpPr bwMode="auto">
                <a:xfrm>
                  <a:off x="9929344" y="2507736"/>
                  <a:ext cx="981677" cy="2012438"/>
                  <a:chOff x="3744" y="1900"/>
                  <a:chExt cx="560" cy="1148"/>
                </a:xfrm>
              </p:grpSpPr>
              <p:sp>
                <p:nvSpPr>
                  <p:cNvPr id="101" name="Freeform 2402">
                    <a:extLst>
                      <a:ext uri="{FF2B5EF4-FFF2-40B4-BE49-F238E27FC236}">
                        <a16:creationId xmlns:a16="http://schemas.microsoft.com/office/drawing/2014/main" id="{FDC82876-55B2-4278-A16C-F2889AB78984}"/>
                      </a:ext>
                    </a:extLst>
                  </p:cNvPr>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2" name="AutoShape 2409">
                    <a:extLst>
                      <a:ext uri="{FF2B5EF4-FFF2-40B4-BE49-F238E27FC236}">
                        <a16:creationId xmlns:a16="http://schemas.microsoft.com/office/drawing/2014/main" id="{94B7BB9D-60CF-42B0-B444-7E2C4C5F5A03}"/>
                      </a:ext>
                    </a:extLst>
                  </p:cNvPr>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3" name="Oval 2438">
                    <a:extLst>
                      <a:ext uri="{FF2B5EF4-FFF2-40B4-BE49-F238E27FC236}">
                        <a16:creationId xmlns:a16="http://schemas.microsoft.com/office/drawing/2014/main" id="{3BB4C634-22C3-4A86-B82D-D783993ACE28}"/>
                      </a:ext>
                    </a:extLst>
                  </p:cNvPr>
                  <p:cNvSpPr>
                    <a:spLocks noChangeArrowheads="1"/>
                  </p:cNvSpPr>
                  <p:nvPr/>
                </p:nvSpPr>
                <p:spPr bwMode="auto">
                  <a:xfrm>
                    <a:off x="4016" y="1994"/>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grpSp>
            <p:sp>
              <p:nvSpPr>
                <p:cNvPr id="98" name="Freeform 2475">
                  <a:extLst>
                    <a:ext uri="{FF2B5EF4-FFF2-40B4-BE49-F238E27FC236}">
                      <a16:creationId xmlns:a16="http://schemas.microsoft.com/office/drawing/2014/main" id="{AA15A38D-9200-4138-92AE-26790834E8EE}"/>
                    </a:ext>
                  </a:extLst>
                </p:cNvPr>
                <p:cNvSpPr>
                  <a:spLocks/>
                </p:cNvSpPr>
                <p:nvPr/>
              </p:nvSpPr>
              <p:spPr bwMode="auto">
                <a:xfrm>
                  <a:off x="11493014" y="6052292"/>
                  <a:ext cx="522392" cy="390918"/>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99" name="Rectangle 2484">
                  <a:extLst>
                    <a:ext uri="{FF2B5EF4-FFF2-40B4-BE49-F238E27FC236}">
                      <a16:creationId xmlns:a16="http://schemas.microsoft.com/office/drawing/2014/main" id="{DC53E7EF-9AEB-4921-BA75-16347854BEF2}"/>
                    </a:ext>
                  </a:extLst>
                </p:cNvPr>
                <p:cNvSpPr>
                  <a:spLocks noChangeArrowheads="1"/>
                </p:cNvSpPr>
                <p:nvPr/>
              </p:nvSpPr>
              <p:spPr bwMode="auto">
                <a:xfrm>
                  <a:off x="11456202" y="5543923"/>
                  <a:ext cx="631078" cy="252431"/>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0" name="Rectangle 2485">
                  <a:extLst>
                    <a:ext uri="{FF2B5EF4-FFF2-40B4-BE49-F238E27FC236}">
                      <a16:creationId xmlns:a16="http://schemas.microsoft.com/office/drawing/2014/main" id="{691DDD61-D947-4730-B705-B1DE87AE28F0}"/>
                    </a:ext>
                  </a:extLst>
                </p:cNvPr>
                <p:cNvSpPr>
                  <a:spLocks noChangeArrowheads="1"/>
                </p:cNvSpPr>
                <p:nvPr/>
              </p:nvSpPr>
              <p:spPr bwMode="auto">
                <a:xfrm>
                  <a:off x="9955639" y="4569258"/>
                  <a:ext cx="52590" cy="511875"/>
                </a:xfrm>
                <a:prstGeom prst="rect">
                  <a:avLst/>
                </a:prstGeom>
                <a:solidFill>
                  <a:schemeClr val="bg1"/>
                </a:solidFill>
                <a:ln w="12700">
                  <a:solidFill>
                    <a:schemeClr val="bg1"/>
                  </a:solidFill>
                  <a:miter lim="800000"/>
                  <a:headEnd type="none" w="lg" len="med"/>
                  <a:tailEnd type="none" w="lg" len="med"/>
                </a:ln>
                <a:effectLst/>
              </p:spPr>
              <p:txBody>
                <a:bodyPr wrap="square" anchor="ctr">
                  <a:spAutoFit/>
                </a:bodyPr>
                <a:lstStyle/>
                <a:p>
                  <a:endParaRPr lang="en-US" dirty="0"/>
                </a:p>
              </p:txBody>
            </p:sp>
          </p:grpSp>
        </p:grpSp>
        <p:pic>
          <p:nvPicPr>
            <p:cNvPr id="4" name="Picture 3">
              <a:extLst>
                <a:ext uri="{FF2B5EF4-FFF2-40B4-BE49-F238E27FC236}">
                  <a16:creationId xmlns:a16="http://schemas.microsoft.com/office/drawing/2014/main" id="{1B2FED47-ADDD-4A6C-AD12-A8A10AB58B8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61664" y="911984"/>
              <a:ext cx="565333" cy="178286"/>
            </a:xfrm>
            <a:prstGeom prst="rect">
              <a:avLst/>
            </a:prstGeom>
          </p:spPr>
        </p:pic>
        <p:pic>
          <p:nvPicPr>
            <p:cNvPr id="6" name="Picture 5">
              <a:extLst>
                <a:ext uri="{FF2B5EF4-FFF2-40B4-BE49-F238E27FC236}">
                  <a16:creationId xmlns:a16="http://schemas.microsoft.com/office/drawing/2014/main" id="{78AE9D72-C89C-40D4-AB92-2AF1EA7762CE}"/>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637883" y="2532693"/>
              <a:ext cx="710095" cy="184381"/>
            </a:xfrm>
            <a:prstGeom prst="rect">
              <a:avLst/>
            </a:prstGeom>
          </p:spPr>
        </p:pic>
        <p:pic>
          <p:nvPicPr>
            <p:cNvPr id="9" name="Picture 8">
              <a:extLst>
                <a:ext uri="{FF2B5EF4-FFF2-40B4-BE49-F238E27FC236}">
                  <a16:creationId xmlns:a16="http://schemas.microsoft.com/office/drawing/2014/main" id="{859C3C7E-97E1-4E2F-A6E8-B6DA0B95DB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805871" y="3552492"/>
              <a:ext cx="1350095" cy="478476"/>
            </a:xfrm>
            <a:prstGeom prst="rect">
              <a:avLst/>
            </a:prstGeom>
          </p:spPr>
        </p:pic>
        <p:pic>
          <p:nvPicPr>
            <p:cNvPr id="71" name="Picture 70">
              <a:extLst>
                <a:ext uri="{FF2B5EF4-FFF2-40B4-BE49-F238E27FC236}">
                  <a16:creationId xmlns:a16="http://schemas.microsoft.com/office/drawing/2014/main" id="{D4859C9A-245D-4007-A1E8-2B51E7A433A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853304" y="3207070"/>
              <a:ext cx="1172982" cy="415707"/>
            </a:xfrm>
            <a:prstGeom prst="rect">
              <a:avLst/>
            </a:prstGeom>
          </p:spPr>
        </p:pic>
        <p:pic>
          <p:nvPicPr>
            <p:cNvPr id="72" name="Picture 71">
              <a:extLst>
                <a:ext uri="{FF2B5EF4-FFF2-40B4-BE49-F238E27FC236}">
                  <a16:creationId xmlns:a16="http://schemas.microsoft.com/office/drawing/2014/main" id="{5ADB1217-6CBE-4328-9A04-D5BA21C75F65}"/>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847124" y="2087361"/>
              <a:ext cx="710095" cy="184381"/>
            </a:xfrm>
            <a:prstGeom prst="rect">
              <a:avLst/>
            </a:prstGeom>
          </p:spPr>
        </p:pic>
        <p:pic>
          <p:nvPicPr>
            <p:cNvPr id="76" name="Picture 75">
              <a:extLst>
                <a:ext uri="{FF2B5EF4-FFF2-40B4-BE49-F238E27FC236}">
                  <a16:creationId xmlns:a16="http://schemas.microsoft.com/office/drawing/2014/main" id="{BD3653A2-E4C2-4411-A8CA-D6F2DA33DEB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466985" y="1663656"/>
              <a:ext cx="565333" cy="178286"/>
            </a:xfrm>
            <a:prstGeom prst="rect">
              <a:avLst/>
            </a:prstGeom>
          </p:spPr>
        </p:pic>
      </p:grpSp>
    </p:spTree>
    <p:extLst>
      <p:ext uri="{BB962C8B-B14F-4D97-AF65-F5344CB8AC3E}">
        <p14:creationId xmlns:p14="http://schemas.microsoft.com/office/powerpoint/2010/main" val="23239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900E6F-A38D-49C9-8CB7-3714F2C3A82B}"/>
              </a:ext>
            </a:extLst>
          </p:cNvPr>
          <p:cNvGrpSpPr/>
          <p:nvPr/>
        </p:nvGrpSpPr>
        <p:grpSpPr>
          <a:xfrm>
            <a:off x="3411415" y="834067"/>
            <a:ext cx="4698111" cy="6054691"/>
            <a:chOff x="3411415" y="834067"/>
            <a:chExt cx="4698111" cy="6054691"/>
          </a:xfrm>
        </p:grpSpPr>
        <p:pic>
          <p:nvPicPr>
            <p:cNvPr id="3" name="Picture 2">
              <a:extLst>
                <a:ext uri="{FF2B5EF4-FFF2-40B4-BE49-F238E27FC236}">
                  <a16:creationId xmlns:a16="http://schemas.microsoft.com/office/drawing/2014/main" id="{68EB781A-22ED-475F-B5AA-1D528C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15" y="834067"/>
              <a:ext cx="4698111" cy="6054691"/>
            </a:xfrm>
            <a:prstGeom prst="rect">
              <a:avLst/>
            </a:prstGeom>
          </p:spPr>
        </p:pic>
        <p:sp>
          <p:nvSpPr>
            <p:cNvPr id="21" name="Left Brace 20">
              <a:extLst>
                <a:ext uri="{FF2B5EF4-FFF2-40B4-BE49-F238E27FC236}">
                  <a16:creationId xmlns:a16="http://schemas.microsoft.com/office/drawing/2014/main" id="{E5A12CD7-C14F-4CC1-A6E3-91C604C1E242}"/>
                </a:ext>
              </a:extLst>
            </p:cNvPr>
            <p:cNvSpPr/>
            <p:nvPr/>
          </p:nvSpPr>
          <p:spPr>
            <a:xfrm flipH="1">
              <a:off x="6170774" y="3429000"/>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E780199-1734-4199-9F00-1A3B51E169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58796" y="4232067"/>
              <a:ext cx="999306" cy="522894"/>
            </a:xfrm>
            <a:prstGeom prst="rect">
              <a:avLst/>
            </a:prstGeom>
          </p:spPr>
        </p:pic>
        <p:sp>
          <p:nvSpPr>
            <p:cNvPr id="30" name="Left Brace 29">
              <a:extLst>
                <a:ext uri="{FF2B5EF4-FFF2-40B4-BE49-F238E27FC236}">
                  <a16:creationId xmlns:a16="http://schemas.microsoft.com/office/drawing/2014/main" id="{2CF827ED-B190-4368-A4F6-A86F8AA3EC86}"/>
                </a:ext>
              </a:extLst>
            </p:cNvPr>
            <p:cNvSpPr/>
            <p:nvPr/>
          </p:nvSpPr>
          <p:spPr>
            <a:xfrm rot="1292188" flipH="1">
              <a:off x="6542985" y="943707"/>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C271A7D-242C-4B19-A913-C7E10BB676F2}"/>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754396" y="2221707"/>
              <a:ext cx="1171944" cy="524556"/>
            </a:xfrm>
            <a:prstGeom prst="rect">
              <a:avLst/>
            </a:prstGeom>
          </p:spPr>
        </p:pic>
      </p:grpSp>
    </p:spTree>
    <p:extLst>
      <p:ext uri="{BB962C8B-B14F-4D97-AF65-F5344CB8AC3E}">
        <p14:creationId xmlns:p14="http://schemas.microsoft.com/office/powerpoint/2010/main" val="244315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20717C-D194-49ED-B21E-491F369A1C54}"/>
              </a:ext>
            </a:extLst>
          </p:cNvPr>
          <p:cNvGrpSpPr/>
          <p:nvPr/>
        </p:nvGrpSpPr>
        <p:grpSpPr>
          <a:xfrm>
            <a:off x="166688" y="1795463"/>
            <a:ext cx="8078834" cy="4805362"/>
            <a:chOff x="166688" y="1795463"/>
            <a:chExt cx="8078834" cy="4805362"/>
          </a:xfrm>
        </p:grpSpPr>
        <p:grpSp>
          <p:nvGrpSpPr>
            <p:cNvPr id="10" name="Group 9">
              <a:extLst>
                <a:ext uri="{FF2B5EF4-FFF2-40B4-BE49-F238E27FC236}">
                  <a16:creationId xmlns:a16="http://schemas.microsoft.com/office/drawing/2014/main" id="{E4C31397-41E4-4C43-9199-CADC3A56F215}"/>
                </a:ext>
              </a:extLst>
            </p:cNvPr>
            <p:cNvGrpSpPr/>
            <p:nvPr/>
          </p:nvGrpSpPr>
          <p:grpSpPr>
            <a:xfrm>
              <a:off x="166688" y="1795463"/>
              <a:ext cx="6938198" cy="4805362"/>
              <a:chOff x="166688" y="1795463"/>
              <a:chExt cx="6938198" cy="4805362"/>
            </a:xfrm>
          </p:grpSpPr>
          <p:sp>
            <p:nvSpPr>
              <p:cNvPr id="31" name="Freeform 37">
                <a:extLst>
                  <a:ext uri="{FF2B5EF4-FFF2-40B4-BE49-F238E27FC236}">
                    <a16:creationId xmlns:a16="http://schemas.microsoft.com/office/drawing/2014/main" id="{3FC6C672-AFEB-4A98-8475-DD6E25FD5599}"/>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 name="Freeform 4">
                <a:extLst>
                  <a:ext uri="{FF2B5EF4-FFF2-40B4-BE49-F238E27FC236}">
                    <a16:creationId xmlns:a16="http://schemas.microsoft.com/office/drawing/2014/main" id="{3924E613-6C97-4B64-BF4F-99836069CB4C}"/>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4" name="Rectangle 8">
                <a:extLst>
                  <a:ext uri="{FF2B5EF4-FFF2-40B4-BE49-F238E27FC236}">
                    <a16:creationId xmlns:a16="http://schemas.microsoft.com/office/drawing/2014/main" id="{12745584-EEB1-40F3-BD29-9B67EE03B037}"/>
                  </a:ext>
                </a:extLst>
              </p:cNvPr>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5" name="Rectangle 10">
                <a:extLst>
                  <a:ext uri="{FF2B5EF4-FFF2-40B4-BE49-F238E27FC236}">
                    <a16:creationId xmlns:a16="http://schemas.microsoft.com/office/drawing/2014/main" id="{A75773BA-A0A6-48DD-9837-017BE24008FA}"/>
                  </a:ext>
                </a:extLst>
              </p:cNvPr>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6" name="Line 11">
                <a:extLst>
                  <a:ext uri="{FF2B5EF4-FFF2-40B4-BE49-F238E27FC236}">
                    <a16:creationId xmlns:a16="http://schemas.microsoft.com/office/drawing/2014/main" id="{DF617A71-B458-49E3-8A49-C5CF4D83D826}"/>
                  </a:ext>
                </a:extLst>
              </p:cNvPr>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7" name="Line 12">
                <a:extLst>
                  <a:ext uri="{FF2B5EF4-FFF2-40B4-BE49-F238E27FC236}">
                    <a16:creationId xmlns:a16="http://schemas.microsoft.com/office/drawing/2014/main" id="{4FE0D342-BBF2-4760-95E3-87BB9C7AAF8C}"/>
                  </a:ext>
                </a:extLst>
              </p:cNvPr>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8" name="Rectangle 14">
                <a:extLst>
                  <a:ext uri="{FF2B5EF4-FFF2-40B4-BE49-F238E27FC236}">
                    <a16:creationId xmlns:a16="http://schemas.microsoft.com/office/drawing/2014/main" id="{86C3D52E-6511-4067-92AE-4711E5FE2273}"/>
                  </a:ext>
                </a:extLst>
              </p:cNvPr>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9" name="Line 15">
                <a:extLst>
                  <a:ext uri="{FF2B5EF4-FFF2-40B4-BE49-F238E27FC236}">
                    <a16:creationId xmlns:a16="http://schemas.microsoft.com/office/drawing/2014/main" id="{84FE23B3-FB3D-4875-96EC-4B29DD547CB2}"/>
                  </a:ext>
                </a:extLst>
              </p:cNvPr>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0" name="Line 16">
                <a:extLst>
                  <a:ext uri="{FF2B5EF4-FFF2-40B4-BE49-F238E27FC236}">
                    <a16:creationId xmlns:a16="http://schemas.microsoft.com/office/drawing/2014/main" id="{B23DDFC0-B804-4CDD-A82B-5A16032F0FE0}"/>
                  </a:ext>
                </a:extLst>
              </p:cNvPr>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1" name="Line 17">
                <a:extLst>
                  <a:ext uri="{FF2B5EF4-FFF2-40B4-BE49-F238E27FC236}">
                    <a16:creationId xmlns:a16="http://schemas.microsoft.com/office/drawing/2014/main" id="{6E17A796-CE80-464E-A90E-1D7753897FE9}"/>
                  </a:ext>
                </a:extLst>
              </p:cNvPr>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 name="Line 18">
                <a:extLst>
                  <a:ext uri="{FF2B5EF4-FFF2-40B4-BE49-F238E27FC236}">
                    <a16:creationId xmlns:a16="http://schemas.microsoft.com/office/drawing/2014/main" id="{057D35D4-E631-46A1-91D1-DAF52E0EE1C5}"/>
                  </a:ext>
                </a:extLst>
              </p:cNvPr>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3" name="Rectangle 20">
                <a:extLst>
                  <a:ext uri="{FF2B5EF4-FFF2-40B4-BE49-F238E27FC236}">
                    <a16:creationId xmlns:a16="http://schemas.microsoft.com/office/drawing/2014/main" id="{E33CBF34-9C1F-458A-B093-21F098453680}"/>
                  </a:ext>
                </a:extLst>
              </p:cNvPr>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44" name="Freeform 21">
                <a:extLst>
                  <a:ext uri="{FF2B5EF4-FFF2-40B4-BE49-F238E27FC236}">
                    <a16:creationId xmlns:a16="http://schemas.microsoft.com/office/drawing/2014/main" id="{E0B8B8F8-BC5D-4E3A-95B9-0F8D83BE4D6E}"/>
                  </a:ext>
                </a:extLst>
              </p:cNvPr>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 name="Freeform 22">
                <a:extLst>
                  <a:ext uri="{FF2B5EF4-FFF2-40B4-BE49-F238E27FC236}">
                    <a16:creationId xmlns:a16="http://schemas.microsoft.com/office/drawing/2014/main" id="{E0477034-4944-480D-A0C0-9E8582D4FC8E}"/>
                  </a:ext>
                </a:extLst>
              </p:cNvPr>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46" name="Group 27">
                <a:extLst>
                  <a:ext uri="{FF2B5EF4-FFF2-40B4-BE49-F238E27FC236}">
                    <a16:creationId xmlns:a16="http://schemas.microsoft.com/office/drawing/2014/main" id="{A0E2905A-F8D7-43C8-983A-DBF95CB6BF74}"/>
                  </a:ext>
                </a:extLst>
              </p:cNvPr>
              <p:cNvGrpSpPr>
                <a:grpSpLocks/>
              </p:cNvGrpSpPr>
              <p:nvPr/>
            </p:nvGrpSpPr>
            <p:grpSpPr bwMode="auto">
              <a:xfrm>
                <a:off x="5230813" y="5614988"/>
                <a:ext cx="631825" cy="871537"/>
                <a:chOff x="2308" y="3372"/>
                <a:chExt cx="232" cy="320"/>
              </a:xfrm>
            </p:grpSpPr>
            <p:sp>
              <p:nvSpPr>
                <p:cNvPr id="47" name="Oval 28">
                  <a:extLst>
                    <a:ext uri="{FF2B5EF4-FFF2-40B4-BE49-F238E27FC236}">
                      <a16:creationId xmlns:a16="http://schemas.microsoft.com/office/drawing/2014/main" id="{C2623302-22F8-45D2-B75A-2C20865D9F22}"/>
                    </a:ext>
                  </a:extLst>
                </p:cNvPr>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48" name="AutoShape 29">
                  <a:extLst>
                    <a:ext uri="{FF2B5EF4-FFF2-40B4-BE49-F238E27FC236}">
                      <a16:creationId xmlns:a16="http://schemas.microsoft.com/office/drawing/2014/main" id="{53B2BFE2-484C-4B70-9572-A4387F9E0C9D}"/>
                    </a:ext>
                  </a:extLst>
                </p:cNvPr>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49" name="Group 31">
                <a:extLst>
                  <a:ext uri="{FF2B5EF4-FFF2-40B4-BE49-F238E27FC236}">
                    <a16:creationId xmlns:a16="http://schemas.microsoft.com/office/drawing/2014/main" id="{E23D5A23-8B74-42DF-91EB-6E3506B2727F}"/>
                  </a:ext>
                </a:extLst>
              </p:cNvPr>
              <p:cNvGrpSpPr>
                <a:grpSpLocks/>
              </p:cNvGrpSpPr>
              <p:nvPr/>
            </p:nvGrpSpPr>
            <p:grpSpPr bwMode="auto">
              <a:xfrm rot="5400000">
                <a:off x="4606926" y="5075237"/>
                <a:ext cx="158750" cy="1781175"/>
                <a:chOff x="3663" y="2007"/>
                <a:chExt cx="144" cy="1488"/>
              </a:xfrm>
            </p:grpSpPr>
            <p:sp>
              <p:nvSpPr>
                <p:cNvPr id="57" name="Rectangle 32">
                  <a:extLst>
                    <a:ext uri="{FF2B5EF4-FFF2-40B4-BE49-F238E27FC236}">
                      <a16:creationId xmlns:a16="http://schemas.microsoft.com/office/drawing/2014/main" id="{86A4452B-4046-4B34-961B-33820C8F2D05}"/>
                    </a:ext>
                  </a:extLst>
                </p:cNvPr>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61" name="Line 33">
                  <a:extLst>
                    <a:ext uri="{FF2B5EF4-FFF2-40B4-BE49-F238E27FC236}">
                      <a16:creationId xmlns:a16="http://schemas.microsoft.com/office/drawing/2014/main" id="{F3B8A870-6E34-4F0B-B87B-FC02452698D7}"/>
                    </a:ext>
                  </a:extLst>
                </p:cNvPr>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2" name="Line 34">
                  <a:extLst>
                    <a:ext uri="{FF2B5EF4-FFF2-40B4-BE49-F238E27FC236}">
                      <a16:creationId xmlns:a16="http://schemas.microsoft.com/office/drawing/2014/main" id="{8437025E-B736-4781-BAD2-2B67C15FDE04}"/>
                    </a:ext>
                  </a:extLst>
                </p:cNvPr>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3" name="Line 35">
                  <a:extLst>
                    <a:ext uri="{FF2B5EF4-FFF2-40B4-BE49-F238E27FC236}">
                      <a16:creationId xmlns:a16="http://schemas.microsoft.com/office/drawing/2014/main" id="{51DC1F68-57DF-406A-B6EA-CB5FDF547D38}"/>
                    </a:ext>
                  </a:extLst>
                </p:cNvPr>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64" name="Freeform 25">
                <a:extLst>
                  <a:ext uri="{FF2B5EF4-FFF2-40B4-BE49-F238E27FC236}">
                    <a16:creationId xmlns:a16="http://schemas.microsoft.com/office/drawing/2014/main" id="{E2082270-1F22-4A40-908C-E453F3BE7498}"/>
                  </a:ext>
                </a:extLst>
              </p:cNvPr>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65" name="Freeform 26">
                <a:extLst>
                  <a:ext uri="{FF2B5EF4-FFF2-40B4-BE49-F238E27FC236}">
                    <a16:creationId xmlns:a16="http://schemas.microsoft.com/office/drawing/2014/main" id="{5E4568B4-6CD4-40E9-8437-FC9D334434F1}"/>
                  </a:ext>
                </a:extLst>
              </p:cNvPr>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66" name="Freeform 36">
                <a:extLst>
                  <a:ext uri="{FF2B5EF4-FFF2-40B4-BE49-F238E27FC236}">
                    <a16:creationId xmlns:a16="http://schemas.microsoft.com/office/drawing/2014/main" id="{181E441F-D912-4DCD-847C-AD33A17F473D}"/>
                  </a:ext>
                </a:extLst>
              </p:cNvPr>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67" name="Oval 5">
                <a:extLst>
                  <a:ext uri="{FF2B5EF4-FFF2-40B4-BE49-F238E27FC236}">
                    <a16:creationId xmlns:a16="http://schemas.microsoft.com/office/drawing/2014/main" id="{9399AD9D-705D-4CA9-8C08-4A0DB15DB463}"/>
                  </a:ext>
                </a:extLst>
              </p:cNvPr>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grpSp>
            <p:nvGrpSpPr>
              <p:cNvPr id="72" name="Group 48">
                <a:extLst>
                  <a:ext uri="{FF2B5EF4-FFF2-40B4-BE49-F238E27FC236}">
                    <a16:creationId xmlns:a16="http://schemas.microsoft.com/office/drawing/2014/main" id="{B3058D45-D64D-4080-9679-601329DC15CA}"/>
                  </a:ext>
                </a:extLst>
              </p:cNvPr>
              <p:cNvGrpSpPr>
                <a:grpSpLocks/>
              </p:cNvGrpSpPr>
              <p:nvPr/>
            </p:nvGrpSpPr>
            <p:grpSpPr bwMode="auto">
              <a:xfrm>
                <a:off x="166688" y="2147888"/>
                <a:ext cx="747712" cy="1093787"/>
                <a:chOff x="105" y="1353"/>
                <a:chExt cx="471" cy="689"/>
              </a:xfrm>
            </p:grpSpPr>
            <p:sp>
              <p:nvSpPr>
                <p:cNvPr id="77" name="Line 43">
                  <a:extLst>
                    <a:ext uri="{FF2B5EF4-FFF2-40B4-BE49-F238E27FC236}">
                      <a16:creationId xmlns:a16="http://schemas.microsoft.com/office/drawing/2014/main" id="{C47BA9D3-18C0-45F5-A24D-43A0AA2BB400}"/>
                    </a:ext>
                  </a:extLst>
                </p:cNvPr>
                <p:cNvSpPr>
                  <a:spLocks noChangeShapeType="1"/>
                </p:cNvSpPr>
                <p:nvPr/>
              </p:nvSpPr>
              <p:spPr bwMode="auto">
                <a:xfrm flipH="1">
                  <a:off x="105" y="1353"/>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44">
                  <a:extLst>
                    <a:ext uri="{FF2B5EF4-FFF2-40B4-BE49-F238E27FC236}">
                      <a16:creationId xmlns:a16="http://schemas.microsoft.com/office/drawing/2014/main" id="{F025C81E-7D00-4DE0-9299-EC4B38E8E1B5}"/>
                    </a:ext>
                  </a:extLst>
                </p:cNvPr>
                <p:cNvSpPr>
                  <a:spLocks noChangeShapeType="1"/>
                </p:cNvSpPr>
                <p:nvPr/>
              </p:nvSpPr>
              <p:spPr bwMode="auto">
                <a:xfrm flipH="1">
                  <a:off x="105" y="2042"/>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45">
                  <a:extLst>
                    <a:ext uri="{FF2B5EF4-FFF2-40B4-BE49-F238E27FC236}">
                      <a16:creationId xmlns:a16="http://schemas.microsoft.com/office/drawing/2014/main" id="{035E9A87-6C7F-4A86-BD28-B33E46D4A991}"/>
                    </a:ext>
                  </a:extLst>
                </p:cNvPr>
                <p:cNvSpPr>
                  <a:spLocks noChangeShapeType="1"/>
                </p:cNvSpPr>
                <p:nvPr/>
              </p:nvSpPr>
              <p:spPr bwMode="auto">
                <a:xfrm flipV="1">
                  <a:off x="297" y="1353"/>
                  <a:ext cx="0" cy="68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pic>
            <p:nvPicPr>
              <p:cNvPr id="7" name="Picture 6">
                <a:extLst>
                  <a:ext uri="{FF2B5EF4-FFF2-40B4-BE49-F238E27FC236}">
                    <a16:creationId xmlns:a16="http://schemas.microsoft.com/office/drawing/2014/main" id="{E71175AA-FE09-4AE4-8E34-E58F7D6CA1D1}"/>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61716" y="2503257"/>
                <a:ext cx="338286" cy="184381"/>
              </a:xfrm>
              <a:prstGeom prst="rect">
                <a:avLst/>
              </a:prstGeom>
              <a:solidFill>
                <a:schemeClr val="bg1"/>
              </a:solidFill>
            </p:spPr>
          </p:pic>
          <p:sp>
            <p:nvSpPr>
              <p:cNvPr id="87" name="Left Brace 86">
                <a:extLst>
                  <a:ext uri="{FF2B5EF4-FFF2-40B4-BE49-F238E27FC236}">
                    <a16:creationId xmlns:a16="http://schemas.microsoft.com/office/drawing/2014/main" id="{90DCA8FE-FC87-49CF-8A41-E754C33CEAE4}"/>
                  </a:ext>
                </a:extLst>
              </p:cNvPr>
              <p:cNvSpPr/>
              <p:nvPr/>
            </p:nvSpPr>
            <p:spPr>
              <a:xfrm rot="10800000">
                <a:off x="6767119" y="1890712"/>
                <a:ext cx="337767" cy="1360486"/>
              </a:xfrm>
              <a:prstGeom prst="leftBrace">
                <a:avLst>
                  <a:gd name="adj1" fmla="val 32109"/>
                  <a:gd name="adj2" fmla="val 495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19818D9-75D7-4BCB-ADA8-1AEDF41D956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2348" y="3446464"/>
              <a:ext cx="1251048" cy="484571"/>
            </a:xfrm>
            <a:prstGeom prst="rect">
              <a:avLst/>
            </a:prstGeom>
          </p:spPr>
        </p:pic>
        <p:pic>
          <p:nvPicPr>
            <p:cNvPr id="8" name="Picture 7">
              <a:extLst>
                <a:ext uri="{FF2B5EF4-FFF2-40B4-BE49-F238E27FC236}">
                  <a16:creationId xmlns:a16="http://schemas.microsoft.com/office/drawing/2014/main" id="{6BB53F10-A93C-4186-9863-C5D02AACD24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983037" y="3811558"/>
              <a:ext cx="958476" cy="530285"/>
            </a:xfrm>
            <a:prstGeom prst="rect">
              <a:avLst/>
            </a:prstGeom>
          </p:spPr>
        </p:pic>
        <p:pic>
          <p:nvPicPr>
            <p:cNvPr id="11" name="Picture 10">
              <a:extLst>
                <a:ext uri="{FF2B5EF4-FFF2-40B4-BE49-F238E27FC236}">
                  <a16:creationId xmlns:a16="http://schemas.microsoft.com/office/drawing/2014/main" id="{26509BB7-721B-4881-8B90-83E08CF778D4}"/>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210855" y="2308635"/>
              <a:ext cx="1034667" cy="484571"/>
            </a:xfrm>
            <a:prstGeom prst="rect">
              <a:avLst/>
            </a:prstGeom>
          </p:spPr>
        </p:pic>
        <p:pic>
          <p:nvPicPr>
            <p:cNvPr id="15" name="Picture 14">
              <a:extLst>
                <a:ext uri="{FF2B5EF4-FFF2-40B4-BE49-F238E27FC236}">
                  <a16:creationId xmlns:a16="http://schemas.microsoft.com/office/drawing/2014/main" id="{28952B33-A679-44BF-B3BD-EC9640453C3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959557" y="5934723"/>
              <a:ext cx="647619" cy="220952"/>
            </a:xfrm>
            <a:prstGeom prst="rect">
              <a:avLst/>
            </a:prstGeom>
          </p:spPr>
        </p:pic>
      </p:grpSp>
    </p:spTree>
    <p:extLst>
      <p:ext uri="{BB962C8B-B14F-4D97-AF65-F5344CB8AC3E}">
        <p14:creationId xmlns:p14="http://schemas.microsoft.com/office/powerpoint/2010/main" val="53524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0688A6-F28A-41EA-8D7F-1D83F8F1144F}"/>
              </a:ext>
            </a:extLst>
          </p:cNvPr>
          <p:cNvGrpSpPr/>
          <p:nvPr/>
        </p:nvGrpSpPr>
        <p:grpSpPr>
          <a:xfrm>
            <a:off x="3953348" y="704394"/>
            <a:ext cx="3275013" cy="5076031"/>
            <a:chOff x="3953348" y="704394"/>
            <a:chExt cx="3275013" cy="5076031"/>
          </a:xfrm>
        </p:grpSpPr>
        <p:grpSp>
          <p:nvGrpSpPr>
            <p:cNvPr id="9" name="Group 8">
              <a:extLst>
                <a:ext uri="{FF2B5EF4-FFF2-40B4-BE49-F238E27FC236}">
                  <a16:creationId xmlns:a16="http://schemas.microsoft.com/office/drawing/2014/main" id="{4AC0D054-AE49-416E-A8E2-9A95A59FDFFE}"/>
                </a:ext>
              </a:extLst>
            </p:cNvPr>
            <p:cNvGrpSpPr/>
            <p:nvPr>
              <p:custDataLst>
                <p:tags r:id="rId1"/>
              </p:custDataLst>
            </p:nvPr>
          </p:nvGrpSpPr>
          <p:grpSpPr>
            <a:xfrm>
              <a:off x="3958111" y="704394"/>
              <a:ext cx="3270250" cy="5076031"/>
              <a:chOff x="3958111" y="704394"/>
              <a:chExt cx="3270250" cy="5076031"/>
            </a:xfrm>
          </p:grpSpPr>
          <p:sp>
            <p:nvSpPr>
              <p:cNvPr id="117" name="Freeform: Shape 116">
                <a:extLst>
                  <a:ext uri="{FF2B5EF4-FFF2-40B4-BE49-F238E27FC236}">
                    <a16:creationId xmlns:a16="http://schemas.microsoft.com/office/drawing/2014/main" id="{4F9A6666-E636-485B-B0F0-84EB89B05C8D}"/>
                  </a:ext>
                </a:extLst>
              </p:cNvPr>
              <p:cNvSpPr>
                <a:spLocks/>
              </p:cNvSpPr>
              <p:nvPr/>
            </p:nvSpPr>
            <p:spPr bwMode="auto">
              <a:xfrm rot="10800000" flipH="1">
                <a:off x="5824507" y="704394"/>
                <a:ext cx="905256"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68" name="Rectangle 7">
                <a:extLst>
                  <a:ext uri="{FF2B5EF4-FFF2-40B4-BE49-F238E27FC236}">
                    <a16:creationId xmlns:a16="http://schemas.microsoft.com/office/drawing/2014/main" id="{28247A08-4039-4FE1-8C97-5CEFE531BB12}"/>
                  </a:ext>
                </a:extLst>
              </p:cNvPr>
              <p:cNvSpPr>
                <a:spLocks noChangeArrowheads="1"/>
              </p:cNvSpPr>
              <p:nvPr/>
            </p:nvSpPr>
            <p:spPr bwMode="auto">
              <a:xfrm>
                <a:off x="6555261" y="1614825"/>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69" name="AutoShape 8">
                <a:extLst>
                  <a:ext uri="{FF2B5EF4-FFF2-40B4-BE49-F238E27FC236}">
                    <a16:creationId xmlns:a16="http://schemas.microsoft.com/office/drawing/2014/main" id="{ABE50A22-FA5A-4DE5-9E10-92F80780908A}"/>
                  </a:ext>
                </a:extLst>
              </p:cNvPr>
              <p:cNvSpPr>
                <a:spLocks noChangeArrowheads="1"/>
              </p:cNvSpPr>
              <p:nvPr/>
            </p:nvSpPr>
            <p:spPr bwMode="auto">
              <a:xfrm>
                <a:off x="6244111" y="2916575"/>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70" name="Rectangle 46">
                <a:extLst>
                  <a:ext uri="{FF2B5EF4-FFF2-40B4-BE49-F238E27FC236}">
                    <a16:creationId xmlns:a16="http://schemas.microsoft.com/office/drawing/2014/main" id="{A483EB25-67E0-4BC0-B632-6D8A3D5F1707}"/>
                  </a:ext>
                </a:extLst>
              </p:cNvPr>
              <p:cNvSpPr>
                <a:spLocks noChangeArrowheads="1"/>
              </p:cNvSpPr>
              <p:nvPr/>
            </p:nvSpPr>
            <p:spPr bwMode="auto">
              <a:xfrm>
                <a:off x="6256811" y="2826087"/>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1" name="Rectangle 9">
                <a:extLst>
                  <a:ext uri="{FF2B5EF4-FFF2-40B4-BE49-F238E27FC236}">
                    <a16:creationId xmlns:a16="http://schemas.microsoft.com/office/drawing/2014/main" id="{2F960645-1471-4DD1-A599-76A1B7BBBD58}"/>
                  </a:ext>
                </a:extLst>
              </p:cNvPr>
              <p:cNvSpPr>
                <a:spLocks noChangeArrowheads="1"/>
              </p:cNvSpPr>
              <p:nvPr/>
            </p:nvSpPr>
            <p:spPr bwMode="auto">
              <a:xfrm>
                <a:off x="6248873" y="2091075"/>
                <a:ext cx="977900" cy="1046162"/>
              </a:xfrm>
              <a:prstGeom prst="rect">
                <a:avLst/>
              </a:prstGeom>
              <a:solidFill>
                <a:schemeClr val="hlink"/>
              </a:solidFill>
              <a:ln w="12700">
                <a:noFill/>
                <a:miter lim="800000"/>
                <a:headEnd/>
                <a:tailEnd/>
              </a:ln>
              <a:effectLst/>
            </p:spPr>
            <p:txBody>
              <a:bodyPr wrap="none" anchor="ctr"/>
              <a:lstStyle/>
              <a:p>
                <a:endParaRPr lang="en-US" dirty="0"/>
              </a:p>
            </p:txBody>
          </p:sp>
          <p:sp>
            <p:nvSpPr>
              <p:cNvPr id="72" name="AutoShape 10">
                <a:extLst>
                  <a:ext uri="{FF2B5EF4-FFF2-40B4-BE49-F238E27FC236}">
                    <a16:creationId xmlns:a16="http://schemas.microsoft.com/office/drawing/2014/main" id="{4600EA9C-7382-44FC-A342-12AAB834C464}"/>
                  </a:ext>
                </a:extLst>
              </p:cNvPr>
              <p:cNvSpPr>
                <a:spLocks noChangeArrowheads="1"/>
              </p:cNvSpPr>
              <p:nvPr/>
            </p:nvSpPr>
            <p:spPr bwMode="auto">
              <a:xfrm>
                <a:off x="6250461" y="1906925"/>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73" name="Rectangle 11">
                <a:extLst>
                  <a:ext uri="{FF2B5EF4-FFF2-40B4-BE49-F238E27FC236}">
                    <a16:creationId xmlns:a16="http://schemas.microsoft.com/office/drawing/2014/main" id="{29B67212-D053-4C91-86AC-37EDAF485096}"/>
                  </a:ext>
                </a:extLst>
              </p:cNvPr>
              <p:cNvSpPr>
                <a:spLocks noChangeArrowheads="1"/>
              </p:cNvSpPr>
              <p:nvPr/>
            </p:nvSpPr>
            <p:spPr bwMode="auto">
              <a:xfrm>
                <a:off x="6783861" y="1170325"/>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76" name="Rectangle 12">
                <a:extLst>
                  <a:ext uri="{FF2B5EF4-FFF2-40B4-BE49-F238E27FC236}">
                    <a16:creationId xmlns:a16="http://schemas.microsoft.com/office/drawing/2014/main" id="{A19F0D93-5BBD-4F01-B360-2892A9423E88}"/>
                  </a:ext>
                </a:extLst>
              </p:cNvPr>
              <p:cNvSpPr>
                <a:spLocks noChangeArrowheads="1"/>
              </p:cNvSpPr>
              <p:nvPr/>
            </p:nvSpPr>
            <p:spPr bwMode="auto">
              <a:xfrm>
                <a:off x="6631461" y="1322725"/>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81" name="Rectangle 13">
                <a:extLst>
                  <a:ext uri="{FF2B5EF4-FFF2-40B4-BE49-F238E27FC236}">
                    <a16:creationId xmlns:a16="http://schemas.microsoft.com/office/drawing/2014/main" id="{CEAC8ED8-3C4B-4FCB-86E1-15084298DC12}"/>
                  </a:ext>
                </a:extLst>
              </p:cNvPr>
              <p:cNvSpPr>
                <a:spLocks noChangeArrowheads="1"/>
              </p:cNvSpPr>
              <p:nvPr/>
            </p:nvSpPr>
            <p:spPr bwMode="auto">
              <a:xfrm>
                <a:off x="6472711" y="3145175"/>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82" name="Oval 14">
                <a:extLst>
                  <a:ext uri="{FF2B5EF4-FFF2-40B4-BE49-F238E27FC236}">
                    <a16:creationId xmlns:a16="http://schemas.microsoft.com/office/drawing/2014/main" id="{87B598CA-6B45-4D61-B38C-F60734722476}"/>
                  </a:ext>
                </a:extLst>
              </p:cNvPr>
              <p:cNvSpPr>
                <a:spLocks noChangeArrowheads="1"/>
              </p:cNvSpPr>
              <p:nvPr/>
            </p:nvSpPr>
            <p:spPr bwMode="auto">
              <a:xfrm>
                <a:off x="6787036" y="3089612"/>
                <a:ext cx="63500" cy="63500"/>
              </a:xfrm>
              <a:prstGeom prst="ellipse">
                <a:avLst/>
              </a:prstGeom>
              <a:solidFill>
                <a:schemeClr val="bg1"/>
              </a:solidFill>
              <a:ln w="12700">
                <a:noFill/>
                <a:round/>
                <a:headEnd/>
                <a:tailEnd/>
              </a:ln>
              <a:effectLst/>
            </p:spPr>
            <p:txBody>
              <a:bodyPr wrap="none" anchor="ctr"/>
              <a:lstStyle/>
              <a:p>
                <a:endParaRPr lang="en-US"/>
              </a:p>
            </p:txBody>
          </p:sp>
          <p:sp>
            <p:nvSpPr>
              <p:cNvPr id="83" name="AutoShape 19">
                <a:extLst>
                  <a:ext uri="{FF2B5EF4-FFF2-40B4-BE49-F238E27FC236}">
                    <a16:creationId xmlns:a16="http://schemas.microsoft.com/office/drawing/2014/main" id="{1E25BE19-BED6-4ACD-AC50-E34C2B458BA0}"/>
                  </a:ext>
                </a:extLst>
              </p:cNvPr>
              <p:cNvSpPr>
                <a:spLocks noChangeArrowheads="1"/>
              </p:cNvSpPr>
              <p:nvPr/>
            </p:nvSpPr>
            <p:spPr bwMode="auto">
              <a:xfrm rot="10800000" flipH="1" flipV="1">
                <a:off x="6479061" y="1551325"/>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sp>
            <p:nvSpPr>
              <p:cNvPr id="87" name="Rectangle 23">
                <a:extLst>
                  <a:ext uri="{FF2B5EF4-FFF2-40B4-BE49-F238E27FC236}">
                    <a16:creationId xmlns:a16="http://schemas.microsoft.com/office/drawing/2014/main" id="{C7908D45-747B-4C00-9098-1F01F769DDD0}"/>
                  </a:ext>
                </a:extLst>
              </p:cNvPr>
              <p:cNvSpPr>
                <a:spLocks noChangeArrowheads="1"/>
              </p:cNvSpPr>
              <p:nvPr/>
            </p:nvSpPr>
            <p:spPr bwMode="auto">
              <a:xfrm>
                <a:off x="6701311" y="1087775"/>
                <a:ext cx="228600" cy="152400"/>
              </a:xfrm>
              <a:prstGeom prst="rect">
                <a:avLst/>
              </a:prstGeom>
              <a:solidFill>
                <a:schemeClr val="bg1"/>
              </a:solidFill>
              <a:ln w="12700">
                <a:noFill/>
                <a:miter lim="800000"/>
                <a:headEnd/>
                <a:tailEnd/>
              </a:ln>
              <a:effectLst/>
            </p:spPr>
            <p:txBody>
              <a:bodyPr wrap="none" anchor="ctr"/>
              <a:lstStyle/>
              <a:p>
                <a:endParaRPr lang="en-US"/>
              </a:p>
            </p:txBody>
          </p:sp>
          <p:sp>
            <p:nvSpPr>
              <p:cNvPr id="116" name="Freeform: Shape 115">
                <a:extLst>
                  <a:ext uri="{FF2B5EF4-FFF2-40B4-BE49-F238E27FC236}">
                    <a16:creationId xmlns:a16="http://schemas.microsoft.com/office/drawing/2014/main" id="{209C69B4-AF88-49C6-A1C3-E341F76041AA}"/>
                  </a:ext>
                </a:extLst>
              </p:cNvPr>
              <p:cNvSpPr>
                <a:spLocks/>
              </p:cNvSpPr>
              <p:nvPr/>
            </p:nvSpPr>
            <p:spPr bwMode="auto">
              <a:xfrm rot="10800000">
                <a:off x="3958111" y="706776"/>
                <a:ext cx="908050"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107" name="Oval 32">
                <a:extLst>
                  <a:ext uri="{FF2B5EF4-FFF2-40B4-BE49-F238E27FC236}">
                    <a16:creationId xmlns:a16="http://schemas.microsoft.com/office/drawing/2014/main" id="{C03E8597-32F3-456F-8B54-DA37BAA5AE71}"/>
                  </a:ext>
                </a:extLst>
              </p:cNvPr>
              <p:cNvSpPr>
                <a:spLocks noChangeArrowheads="1"/>
              </p:cNvSpPr>
              <p:nvPr/>
            </p:nvSpPr>
            <p:spPr bwMode="auto">
              <a:xfrm>
                <a:off x="4796311" y="4864437"/>
                <a:ext cx="98425" cy="92075"/>
              </a:xfrm>
              <a:prstGeom prst="ellipse">
                <a:avLst/>
              </a:prstGeom>
              <a:solidFill>
                <a:schemeClr val="hlink"/>
              </a:solidFill>
              <a:ln w="12700">
                <a:noFill/>
                <a:round/>
                <a:headEnd/>
                <a:tailEnd/>
              </a:ln>
              <a:effectLst/>
            </p:spPr>
            <p:txBody>
              <a:bodyPr wrap="none" anchor="ctr"/>
              <a:lstStyle/>
              <a:p>
                <a:endParaRPr lang="en-US"/>
              </a:p>
            </p:txBody>
          </p:sp>
          <p:sp>
            <p:nvSpPr>
              <p:cNvPr id="108" name="AutoShape 35">
                <a:extLst>
                  <a:ext uri="{FF2B5EF4-FFF2-40B4-BE49-F238E27FC236}">
                    <a16:creationId xmlns:a16="http://schemas.microsoft.com/office/drawing/2014/main" id="{EE9535BE-7D88-465B-9D85-6B55C74927AC}"/>
                  </a:ext>
                </a:extLst>
              </p:cNvPr>
              <p:cNvSpPr>
                <a:spLocks noChangeArrowheads="1"/>
              </p:cNvSpPr>
              <p:nvPr/>
            </p:nvSpPr>
            <p:spPr bwMode="auto">
              <a:xfrm rot="10800000" flipH="1" flipV="1">
                <a:off x="4650261" y="5183525"/>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109" name="Line 47">
                <a:extLst>
                  <a:ext uri="{FF2B5EF4-FFF2-40B4-BE49-F238E27FC236}">
                    <a16:creationId xmlns:a16="http://schemas.microsoft.com/office/drawing/2014/main" id="{02E26A23-44E6-4C12-86A6-408EB356AD08}"/>
                  </a:ext>
                </a:extLst>
              </p:cNvPr>
              <p:cNvSpPr>
                <a:spLocks noChangeShapeType="1"/>
              </p:cNvSpPr>
              <p:nvPr/>
            </p:nvSpPr>
            <p:spPr bwMode="auto">
              <a:xfrm flipH="1">
                <a:off x="4802661" y="3175337"/>
                <a:ext cx="1370012"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a:p>
            </p:txBody>
          </p:sp>
          <p:sp>
            <p:nvSpPr>
              <p:cNvPr id="112" name="Line 48">
                <a:extLst>
                  <a:ext uri="{FF2B5EF4-FFF2-40B4-BE49-F238E27FC236}">
                    <a16:creationId xmlns:a16="http://schemas.microsoft.com/office/drawing/2014/main" id="{373E1AA0-3AFD-4D5F-8DAC-1FFB5FB24CA3}"/>
                  </a:ext>
                </a:extLst>
              </p:cNvPr>
              <p:cNvSpPr>
                <a:spLocks noChangeShapeType="1"/>
              </p:cNvSpPr>
              <p:nvPr/>
            </p:nvSpPr>
            <p:spPr bwMode="auto">
              <a:xfrm flipH="1">
                <a:off x="4897911" y="4921587"/>
                <a:ext cx="704850"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dirty="0"/>
              </a:p>
            </p:txBody>
          </p:sp>
          <p:sp>
            <p:nvSpPr>
              <p:cNvPr id="113" name="Line 49">
                <a:extLst>
                  <a:ext uri="{FF2B5EF4-FFF2-40B4-BE49-F238E27FC236}">
                    <a16:creationId xmlns:a16="http://schemas.microsoft.com/office/drawing/2014/main" id="{4FD7AC9C-9441-4DD8-8227-17016CD1C01F}"/>
                  </a:ext>
                </a:extLst>
              </p:cNvPr>
              <p:cNvSpPr>
                <a:spLocks noChangeShapeType="1"/>
              </p:cNvSpPr>
              <p:nvPr/>
            </p:nvSpPr>
            <p:spPr bwMode="auto">
              <a:xfrm rot="16200000" flipH="1">
                <a:off x="4483573" y="4061162"/>
                <a:ext cx="1758950" cy="0"/>
              </a:xfrm>
              <a:prstGeom prst="line">
                <a:avLst/>
              </a:prstGeom>
              <a:noFill/>
              <a:ln w="38100">
                <a:solidFill>
                  <a:schemeClr val="tx1"/>
                </a:solidFill>
                <a:round/>
                <a:headEnd type="triangle" w="lg" len="med"/>
                <a:tailEnd type="triangle" w="lg" len="med"/>
              </a:ln>
              <a:effectLst/>
            </p:spPr>
            <p:txBody>
              <a:bodyPr anchor="ctr">
                <a:spAutoFit/>
              </a:bodyPr>
              <a:lstStyle/>
              <a:p>
                <a:endParaRPr lang="en-US"/>
              </a:p>
            </p:txBody>
          </p:sp>
          <p:pic>
            <p:nvPicPr>
              <p:cNvPr id="8" name="Picture 7">
                <a:extLst>
                  <a:ext uri="{FF2B5EF4-FFF2-40B4-BE49-F238E27FC236}">
                    <a16:creationId xmlns:a16="http://schemas.microsoft.com/office/drawing/2014/main" id="{9286C0B1-38B3-40E5-9F82-42EFDDBF967A}"/>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119320" y="3802682"/>
                <a:ext cx="485550" cy="397528"/>
              </a:xfrm>
              <a:prstGeom prst="rect">
                <a:avLst/>
              </a:prstGeom>
              <a:solidFill>
                <a:schemeClr val="bg1"/>
              </a:solidFill>
            </p:spPr>
          </p:pic>
        </p:grpSp>
        <p:grpSp>
          <p:nvGrpSpPr>
            <p:cNvPr id="94" name="Group 36">
              <a:extLst>
                <a:ext uri="{FF2B5EF4-FFF2-40B4-BE49-F238E27FC236}">
                  <a16:creationId xmlns:a16="http://schemas.microsoft.com/office/drawing/2014/main" id="{0E784DFF-2AFD-428A-8501-7BD77F3CA361}"/>
                </a:ext>
              </a:extLst>
            </p:cNvPr>
            <p:cNvGrpSpPr>
              <a:grpSpLocks/>
            </p:cNvGrpSpPr>
            <p:nvPr/>
          </p:nvGrpSpPr>
          <p:grpSpPr bwMode="auto">
            <a:xfrm>
              <a:off x="3953348" y="4261187"/>
              <a:ext cx="922338" cy="693738"/>
              <a:chOff x="2695" y="3363"/>
              <a:chExt cx="581" cy="437"/>
            </a:xfrm>
          </p:grpSpPr>
          <p:sp>
            <p:nvSpPr>
              <p:cNvPr id="96" name="Arc 30">
                <a:extLst>
                  <a:ext uri="{FF2B5EF4-FFF2-40B4-BE49-F238E27FC236}">
                    <a16:creationId xmlns:a16="http://schemas.microsoft.com/office/drawing/2014/main" id="{FE5DE22C-B7BE-46AD-8075-82E319AD80AE}"/>
                  </a:ext>
                </a:extLst>
              </p:cNvPr>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563C1"/>
              </a:solidFill>
              <a:ln w="12700" cap="rnd">
                <a:solidFill>
                  <a:schemeClr val="tx1"/>
                </a:solidFill>
                <a:round/>
                <a:headEnd/>
                <a:tailEnd/>
              </a:ln>
              <a:effectLst/>
            </p:spPr>
            <p:txBody>
              <a:bodyPr wrap="none" anchor="ctr"/>
              <a:lstStyle/>
              <a:p>
                <a:endParaRPr lang="en-US"/>
              </a:p>
            </p:txBody>
          </p:sp>
          <p:sp>
            <p:nvSpPr>
              <p:cNvPr id="104" name="Arc 31">
                <a:extLst>
                  <a:ext uri="{FF2B5EF4-FFF2-40B4-BE49-F238E27FC236}">
                    <a16:creationId xmlns:a16="http://schemas.microsoft.com/office/drawing/2014/main" id="{8F0CECD1-CDD0-4A41-ADCF-5C4958D7A522}"/>
                  </a:ext>
                </a:extLst>
              </p:cNvPr>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grpSp>
          <p:nvGrpSpPr>
            <p:cNvPr id="3" name="Group 2">
              <a:extLst>
                <a:ext uri="{FF2B5EF4-FFF2-40B4-BE49-F238E27FC236}">
                  <a16:creationId xmlns:a16="http://schemas.microsoft.com/office/drawing/2014/main" id="{752B328F-D7B7-4387-8136-D80BBBAE53B6}"/>
                </a:ext>
              </a:extLst>
            </p:cNvPr>
            <p:cNvGrpSpPr/>
            <p:nvPr/>
          </p:nvGrpSpPr>
          <p:grpSpPr>
            <a:xfrm>
              <a:off x="4829330" y="710903"/>
              <a:ext cx="1067435" cy="70131"/>
              <a:chOff x="4790596" y="580568"/>
              <a:chExt cx="1067435" cy="63500"/>
            </a:xfrm>
          </p:grpSpPr>
          <p:sp>
            <p:nvSpPr>
              <p:cNvPr id="66" name="Rectangle 6 1">
                <a:extLst>
                  <a:ext uri="{FF2B5EF4-FFF2-40B4-BE49-F238E27FC236}">
                    <a16:creationId xmlns:a16="http://schemas.microsoft.com/office/drawing/2014/main" id="{D1BED749-C355-40FA-9924-810C44D3D75F}"/>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4" name="Rectangle 6 2">
                <a:extLst>
                  <a:ext uri="{FF2B5EF4-FFF2-40B4-BE49-F238E27FC236}">
                    <a16:creationId xmlns:a16="http://schemas.microsoft.com/office/drawing/2014/main" id="{DE1BE1F5-0F4F-45D7-97F0-F742A5820A42}"/>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5" name="Rectangle 6 3">
                <a:extLst>
                  <a:ext uri="{FF2B5EF4-FFF2-40B4-BE49-F238E27FC236}">
                    <a16:creationId xmlns:a16="http://schemas.microsoft.com/office/drawing/2014/main" id="{D57F35AD-ABD1-4E71-B170-DB2E47B03C78}"/>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nvGrpSpPr>
            <p:cNvPr id="126" name="Group 125">
              <a:extLst>
                <a:ext uri="{FF2B5EF4-FFF2-40B4-BE49-F238E27FC236}">
                  <a16:creationId xmlns:a16="http://schemas.microsoft.com/office/drawing/2014/main" id="{9087531D-2B8B-41D8-8A38-CC92714689E0}"/>
                </a:ext>
              </a:extLst>
            </p:cNvPr>
            <p:cNvGrpSpPr/>
            <p:nvPr/>
          </p:nvGrpSpPr>
          <p:grpSpPr>
            <a:xfrm rot="16200000">
              <a:off x="2510476" y="2794807"/>
              <a:ext cx="2987337" cy="79368"/>
              <a:chOff x="4790596" y="580568"/>
              <a:chExt cx="1067435" cy="63500"/>
            </a:xfrm>
          </p:grpSpPr>
          <p:sp>
            <p:nvSpPr>
              <p:cNvPr id="127" name="Rectangle 6 4">
                <a:extLst>
                  <a:ext uri="{FF2B5EF4-FFF2-40B4-BE49-F238E27FC236}">
                    <a16:creationId xmlns:a16="http://schemas.microsoft.com/office/drawing/2014/main" id="{9C571146-B883-4C68-A1DB-765531317422}"/>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8" name="Rectangle 6 5">
                <a:extLst>
                  <a:ext uri="{FF2B5EF4-FFF2-40B4-BE49-F238E27FC236}">
                    <a16:creationId xmlns:a16="http://schemas.microsoft.com/office/drawing/2014/main" id="{6468C7C4-A754-4516-A7AA-3EA13DCCE191}"/>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9" name="Rectangle 6 6">
                <a:extLst>
                  <a:ext uri="{FF2B5EF4-FFF2-40B4-BE49-F238E27FC236}">
                    <a16:creationId xmlns:a16="http://schemas.microsoft.com/office/drawing/2014/main" id="{F2467B7C-FA1F-44AF-9C48-D789E732425D}"/>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spTree>
    <p:extLst>
      <p:ext uri="{BB962C8B-B14F-4D97-AF65-F5344CB8AC3E}">
        <p14:creationId xmlns:p14="http://schemas.microsoft.com/office/powerpoint/2010/main" val="43360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882B6C2-5353-41AA-819C-17AECE3A3F14}"/>
              </a:ext>
            </a:extLst>
          </p:cNvPr>
          <p:cNvGrpSpPr/>
          <p:nvPr/>
        </p:nvGrpSpPr>
        <p:grpSpPr>
          <a:xfrm>
            <a:off x="-293394" y="381000"/>
            <a:ext cx="12485394" cy="6202680"/>
            <a:chOff x="-293394" y="381000"/>
            <a:chExt cx="12485394" cy="6202680"/>
          </a:xfrm>
        </p:grpSpPr>
        <p:pic>
          <p:nvPicPr>
            <p:cNvPr id="4" name="Picture 3">
              <a:extLst>
                <a:ext uri="{FF2B5EF4-FFF2-40B4-BE49-F238E27FC236}">
                  <a16:creationId xmlns:a16="http://schemas.microsoft.com/office/drawing/2014/main" id="{9475B45B-4418-4D54-9702-2567B2C0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381000"/>
              <a:ext cx="12192000" cy="6096000"/>
            </a:xfrm>
            <a:prstGeom prst="rect">
              <a:avLst/>
            </a:prstGeom>
          </p:spPr>
        </p:pic>
        <p:sp>
          <p:nvSpPr>
            <p:cNvPr id="38" name="Freeform: Shape 37">
              <a:extLst>
                <a:ext uri="{FF2B5EF4-FFF2-40B4-BE49-F238E27FC236}">
                  <a16:creationId xmlns:a16="http://schemas.microsoft.com/office/drawing/2014/main" id="{1B8872F6-20ED-489A-8531-7CE83D12E2C7}"/>
                </a:ext>
              </a:extLst>
            </p:cNvPr>
            <p:cNvSpPr/>
            <p:nvPr/>
          </p:nvSpPr>
          <p:spPr bwMode="auto">
            <a:xfrm>
              <a:off x="2799589" y="1288102"/>
              <a:ext cx="1386331" cy="542916"/>
            </a:xfrm>
            <a:custGeom>
              <a:avLst/>
              <a:gdLst>
                <a:gd name="connsiteX0" fmla="*/ 1084502 w 1386331"/>
                <a:gd name="connsiteY0" fmla="*/ 0 h 542916"/>
                <a:gd name="connsiteX1" fmla="*/ 1386331 w 1386331"/>
                <a:gd name="connsiteY1" fmla="*/ 271458 h 542916"/>
                <a:gd name="connsiteX2" fmla="*/ 1084502 w 1386331"/>
                <a:gd name="connsiteY2" fmla="*/ 542916 h 542916"/>
                <a:gd name="connsiteX3" fmla="*/ 1084502 w 1386331"/>
                <a:gd name="connsiteY3" fmla="*/ 407187 h 542916"/>
                <a:gd name="connsiteX4" fmla="*/ 158032 w 1386331"/>
                <a:gd name="connsiteY4" fmla="*/ 407187 h 542916"/>
                <a:gd name="connsiteX5" fmla="*/ 0 w 1386331"/>
                <a:gd name="connsiteY5" fmla="*/ 135729 h 542916"/>
                <a:gd name="connsiteX6" fmla="*/ 1084502 w 1386331"/>
                <a:gd name="connsiteY6" fmla="*/ 135729 h 54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31" h="542916">
                  <a:moveTo>
                    <a:pt x="1084502" y="0"/>
                  </a:moveTo>
                  <a:lnTo>
                    <a:pt x="1386331" y="271458"/>
                  </a:lnTo>
                  <a:lnTo>
                    <a:pt x="1084502" y="542916"/>
                  </a:lnTo>
                  <a:lnTo>
                    <a:pt x="1084502" y="407187"/>
                  </a:lnTo>
                  <a:lnTo>
                    <a:pt x="158032" y="407187"/>
                  </a:lnTo>
                  <a:lnTo>
                    <a:pt x="0" y="135729"/>
                  </a:lnTo>
                  <a:lnTo>
                    <a:pt x="1084502" y="135729"/>
                  </a:lnTo>
                  <a:close/>
                </a:path>
              </a:pathLst>
            </a:cu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sp>
          <p:nvSpPr>
            <p:cNvPr id="7" name="Rectangle 6">
              <a:extLst>
                <a:ext uri="{FF2B5EF4-FFF2-40B4-BE49-F238E27FC236}">
                  <a16:creationId xmlns:a16="http://schemas.microsoft.com/office/drawing/2014/main" id="{1CBDC768-EA22-4E1F-A688-3AB60FFE2024}"/>
                </a:ext>
              </a:extLst>
            </p:cNvPr>
            <p:cNvSpPr/>
            <p:nvPr/>
          </p:nvSpPr>
          <p:spPr bwMode="auto">
            <a:xfrm>
              <a:off x="0" y="4094480"/>
              <a:ext cx="12192000" cy="2489200"/>
            </a:xfrm>
            <a:prstGeom prst="rect">
              <a:avLst/>
            </a:prstGeom>
            <a:solidFill>
              <a:srgbClr val="0563C1">
                <a:alpha val="87000"/>
              </a:srgbClr>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sp>
          <p:nvSpPr>
            <p:cNvPr id="9" name="Freeform: Shape 8">
              <a:extLst>
                <a:ext uri="{FF2B5EF4-FFF2-40B4-BE49-F238E27FC236}">
                  <a16:creationId xmlns:a16="http://schemas.microsoft.com/office/drawing/2014/main" id="{B36F9C66-2D22-401B-97C4-A4587A8F5D64}"/>
                </a:ext>
              </a:extLst>
            </p:cNvPr>
            <p:cNvSpPr/>
            <p:nvPr/>
          </p:nvSpPr>
          <p:spPr bwMode="auto">
            <a:xfrm>
              <a:off x="8818880" y="3180080"/>
              <a:ext cx="1455440" cy="3352800"/>
            </a:xfrm>
            <a:custGeom>
              <a:avLst/>
              <a:gdLst>
                <a:gd name="connsiteX0" fmla="*/ 0 w 1455440"/>
                <a:gd name="connsiteY0" fmla="*/ 3352800 h 3352800"/>
                <a:gd name="connsiteX1" fmla="*/ 1310640 w 1455440"/>
                <a:gd name="connsiteY1" fmla="*/ 2011680 h 3352800"/>
                <a:gd name="connsiteX2" fmla="*/ 1442720 w 1455440"/>
                <a:gd name="connsiteY2" fmla="*/ 0 h 3352800"/>
              </a:gdLst>
              <a:ahLst/>
              <a:cxnLst>
                <a:cxn ang="0">
                  <a:pos x="connsiteX0" y="connsiteY0"/>
                </a:cxn>
                <a:cxn ang="0">
                  <a:pos x="connsiteX1" y="connsiteY1"/>
                </a:cxn>
                <a:cxn ang="0">
                  <a:pos x="connsiteX2" y="connsiteY2"/>
                </a:cxn>
              </a:cxnLst>
              <a:rect l="l" t="t" r="r" b="b"/>
              <a:pathLst>
                <a:path w="1455440" h="3352800">
                  <a:moveTo>
                    <a:pt x="0" y="3352800"/>
                  </a:moveTo>
                  <a:cubicBezTo>
                    <a:pt x="535093" y="2961640"/>
                    <a:pt x="1070187" y="2570480"/>
                    <a:pt x="1310640" y="2011680"/>
                  </a:cubicBezTo>
                  <a:cubicBezTo>
                    <a:pt x="1551093" y="1452880"/>
                    <a:pt x="1412240" y="328507"/>
                    <a:pt x="1442720" y="0"/>
                  </a:cubicBezTo>
                </a:path>
              </a:pathLst>
            </a:custGeom>
            <a:noFill/>
            <a:ln w="57150">
              <a:solidFill>
                <a:schemeClr val="tx1"/>
              </a:solidFill>
              <a:miter lim="800000"/>
              <a:headEnd type="triangle" w="lg" len="med"/>
              <a:tailEnd type="triangle" w="lg"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9505F270-E31A-4851-B27F-F738F78F8ACF}"/>
                </a:ext>
              </a:extLst>
            </p:cNvPr>
            <p:cNvSpPr txBox="1"/>
            <p:nvPr/>
          </p:nvSpPr>
          <p:spPr>
            <a:xfrm>
              <a:off x="2843193" y="572868"/>
              <a:ext cx="1988045"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Flow of water </a:t>
              </a:r>
            </a:p>
            <a:p>
              <a:pPr algn="ctr"/>
              <a:r>
                <a:rPr lang="en-US" sz="2400" dirty="0">
                  <a:latin typeface="Times New Roman" panose="02020603050405020304" pitchFamily="18" charset="0"/>
                  <a:cs typeface="Times New Roman" panose="02020603050405020304" pitchFamily="18" charset="0"/>
                </a:rPr>
                <a:t>out of valve</a:t>
              </a:r>
            </a:p>
          </p:txBody>
        </p:sp>
        <p:sp>
          <p:nvSpPr>
            <p:cNvPr id="16" name="Rectangle 15">
              <a:extLst>
                <a:ext uri="{FF2B5EF4-FFF2-40B4-BE49-F238E27FC236}">
                  <a16:creationId xmlns:a16="http://schemas.microsoft.com/office/drawing/2014/main" id="{D52C5EAE-C44F-41D8-8EC9-F660FF99AC3B}"/>
                </a:ext>
              </a:extLst>
            </p:cNvPr>
            <p:cNvSpPr/>
            <p:nvPr/>
          </p:nvSpPr>
          <p:spPr bwMode="auto">
            <a:xfrm>
              <a:off x="-293394" y="802640"/>
              <a:ext cx="557554" cy="1158239"/>
            </a:xfrm>
            <a:prstGeom prst="rec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15" name="Straight Connector 14">
              <a:extLst>
                <a:ext uri="{FF2B5EF4-FFF2-40B4-BE49-F238E27FC236}">
                  <a16:creationId xmlns:a16="http://schemas.microsoft.com/office/drawing/2014/main" id="{DF8A0959-1996-406C-AA15-50827D28C648}"/>
                </a:ext>
              </a:extLst>
            </p:cNvPr>
            <p:cNvCxnSpPr/>
            <p:nvPr/>
          </p:nvCxnSpPr>
          <p:spPr>
            <a:xfrm>
              <a:off x="-293393" y="802640"/>
              <a:ext cx="1553233"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FC01D3-A5A4-4049-93CC-66F0DE7AD7EA}"/>
                </a:ext>
              </a:extLst>
            </p:cNvPr>
            <p:cNvCxnSpPr/>
            <p:nvPr/>
          </p:nvCxnSpPr>
          <p:spPr>
            <a:xfrm>
              <a:off x="-293394" y="1960880"/>
              <a:ext cx="1553233" cy="0"/>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9779BB4-6675-4398-B30E-02F71CFCCB67}"/>
                </a:ext>
              </a:extLst>
            </p:cNvPr>
            <p:cNvSpPr txBox="1"/>
            <p:nvPr/>
          </p:nvSpPr>
          <p:spPr>
            <a:xfrm>
              <a:off x="6229787" y="3105834"/>
              <a:ext cx="816250"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Float</a:t>
              </a:r>
            </a:p>
          </p:txBody>
        </p:sp>
        <p:sp>
          <p:nvSpPr>
            <p:cNvPr id="52" name="TextBox 51">
              <a:extLst>
                <a:ext uri="{FF2B5EF4-FFF2-40B4-BE49-F238E27FC236}">
                  <a16:creationId xmlns:a16="http://schemas.microsoft.com/office/drawing/2014/main" id="{4692C9A8-F3E7-45D4-9DEE-42B078A906C1}"/>
                </a:ext>
              </a:extLst>
            </p:cNvPr>
            <p:cNvSpPr txBox="1"/>
            <p:nvPr/>
          </p:nvSpPr>
          <p:spPr>
            <a:xfrm>
              <a:off x="9308447" y="2432149"/>
              <a:ext cx="2057294"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Range of </a:t>
              </a:r>
            </a:p>
            <a:p>
              <a:pPr algn="ctr"/>
              <a:r>
                <a:rPr lang="en-US" sz="2400" dirty="0">
                  <a:latin typeface="Times New Roman" panose="02020603050405020304" pitchFamily="18" charset="0"/>
                  <a:cs typeface="Times New Roman" panose="02020603050405020304" pitchFamily="18" charset="0"/>
                </a:rPr>
                <a:t>motion of float</a:t>
              </a:r>
            </a:p>
          </p:txBody>
        </p:sp>
      </p:grpSp>
    </p:spTree>
    <p:extLst>
      <p:ext uri="{BB962C8B-B14F-4D97-AF65-F5344CB8AC3E}">
        <p14:creationId xmlns:p14="http://schemas.microsoft.com/office/powerpoint/2010/main" val="364693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177DD6F-9046-4907-8403-DD999F53E093}"/>
              </a:ext>
            </a:extLst>
          </p:cNvPr>
          <p:cNvGrpSpPr/>
          <p:nvPr/>
        </p:nvGrpSpPr>
        <p:grpSpPr>
          <a:xfrm>
            <a:off x="3547746" y="1972759"/>
            <a:ext cx="3623238" cy="2958544"/>
            <a:chOff x="3547746" y="1972759"/>
            <a:chExt cx="3623238" cy="2958544"/>
          </a:xfrm>
        </p:grpSpPr>
        <p:grpSp>
          <p:nvGrpSpPr>
            <p:cNvPr id="39" name="Group 5">
              <a:extLst>
                <a:ext uri="{FF2B5EF4-FFF2-40B4-BE49-F238E27FC236}">
                  <a16:creationId xmlns:a16="http://schemas.microsoft.com/office/drawing/2014/main" id="{B4A5E74A-F685-4A8B-8983-D69E7D163C49}"/>
                </a:ext>
              </a:extLst>
            </p:cNvPr>
            <p:cNvGrpSpPr>
              <a:grpSpLocks/>
            </p:cNvGrpSpPr>
            <p:nvPr/>
          </p:nvGrpSpPr>
          <p:grpSpPr bwMode="auto">
            <a:xfrm>
              <a:off x="6434137" y="2342091"/>
              <a:ext cx="663575" cy="2589212"/>
              <a:chOff x="4136" y="724"/>
              <a:chExt cx="418" cy="2058"/>
            </a:xfrm>
          </p:grpSpPr>
          <p:sp>
            <p:nvSpPr>
              <p:cNvPr id="53" name="Line 6">
                <a:extLst>
                  <a:ext uri="{FF2B5EF4-FFF2-40B4-BE49-F238E27FC236}">
                    <a16:creationId xmlns:a16="http://schemas.microsoft.com/office/drawing/2014/main" id="{E500AD9C-100F-41B7-8626-B7DCD710AF9C}"/>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55" name="Line 7">
                <a:extLst>
                  <a:ext uri="{FF2B5EF4-FFF2-40B4-BE49-F238E27FC236}">
                    <a16:creationId xmlns:a16="http://schemas.microsoft.com/office/drawing/2014/main" id="{B098D106-5B69-4E23-B69E-6485F0DFB623}"/>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56" name="Picture 8">
              <a:extLst>
                <a:ext uri="{FF2B5EF4-FFF2-40B4-BE49-F238E27FC236}">
                  <a16:creationId xmlns:a16="http://schemas.microsoft.com/office/drawing/2014/main" id="{2893E1DA-6066-490C-A86F-5E43EA01570F}"/>
                </a:ext>
              </a:extLst>
            </p:cNvPr>
            <p:cNvPicPr>
              <a:picLocks noChangeAspect="1" noChangeArrowheads="1"/>
            </p:cNvPicPr>
            <p:nvPr/>
          </p:nvPicPr>
          <p:blipFill>
            <a:blip r:embed="rId2" cstate="print"/>
            <a:srcRect/>
            <a:stretch>
              <a:fillRect/>
            </a:stretch>
          </p:blipFill>
          <p:spPr bwMode="auto">
            <a:xfrm>
              <a:off x="6096000" y="2600853"/>
              <a:ext cx="130175" cy="2157413"/>
            </a:xfrm>
            <a:prstGeom prst="rect">
              <a:avLst/>
            </a:prstGeom>
            <a:noFill/>
            <a:ln w="12700">
              <a:noFill/>
              <a:miter lim="800000"/>
              <a:headEnd type="none" w="lg" len="med"/>
              <a:tailEnd type="none" w="lg" len="med"/>
            </a:ln>
            <a:effectLst/>
          </p:spPr>
        </p:pic>
        <p:grpSp>
          <p:nvGrpSpPr>
            <p:cNvPr id="57" name="Group 9">
              <a:extLst>
                <a:ext uri="{FF2B5EF4-FFF2-40B4-BE49-F238E27FC236}">
                  <a16:creationId xmlns:a16="http://schemas.microsoft.com/office/drawing/2014/main" id="{D98474E9-42BA-44B9-B047-9D11EB8DE4BB}"/>
                </a:ext>
              </a:extLst>
            </p:cNvPr>
            <p:cNvGrpSpPr>
              <a:grpSpLocks/>
            </p:cNvGrpSpPr>
            <p:nvPr/>
          </p:nvGrpSpPr>
          <p:grpSpPr bwMode="auto">
            <a:xfrm>
              <a:off x="6270625" y="2611966"/>
              <a:ext cx="153987" cy="2084387"/>
              <a:chOff x="3703" y="1140"/>
              <a:chExt cx="144" cy="1959"/>
            </a:xfrm>
          </p:grpSpPr>
          <p:sp>
            <p:nvSpPr>
              <p:cNvPr id="58" name="Line 10">
                <a:extLst>
                  <a:ext uri="{FF2B5EF4-FFF2-40B4-BE49-F238E27FC236}">
                    <a16:creationId xmlns:a16="http://schemas.microsoft.com/office/drawing/2014/main" id="{C2E30CD5-2B3B-40E8-9555-7123A8EF9A1A}"/>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59" name="Line 11">
                <a:extLst>
                  <a:ext uri="{FF2B5EF4-FFF2-40B4-BE49-F238E27FC236}">
                    <a16:creationId xmlns:a16="http://schemas.microsoft.com/office/drawing/2014/main" id="{CA4483FA-AD84-46BF-A26C-6DF1B81DAC18}"/>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2">
                <a:extLst>
                  <a:ext uri="{FF2B5EF4-FFF2-40B4-BE49-F238E27FC236}">
                    <a16:creationId xmlns:a16="http://schemas.microsoft.com/office/drawing/2014/main" id="{C7EEEE05-E1AD-47D9-9651-663705808413}"/>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3">
                <a:extLst>
                  <a:ext uri="{FF2B5EF4-FFF2-40B4-BE49-F238E27FC236}">
                    <a16:creationId xmlns:a16="http://schemas.microsoft.com/office/drawing/2014/main" id="{CEC715B1-32E1-47A7-90DA-76830D059259}"/>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4">
                <a:extLst>
                  <a:ext uri="{FF2B5EF4-FFF2-40B4-BE49-F238E27FC236}">
                    <a16:creationId xmlns:a16="http://schemas.microsoft.com/office/drawing/2014/main" id="{A5F51B71-6F1F-4E20-83B2-E76806DF144A}"/>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5">
                <a:extLst>
                  <a:ext uri="{FF2B5EF4-FFF2-40B4-BE49-F238E27FC236}">
                    <a16:creationId xmlns:a16="http://schemas.microsoft.com/office/drawing/2014/main" id="{631A132A-D507-4DEE-B823-362D1A4E5B84}"/>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6">
                <a:extLst>
                  <a:ext uri="{FF2B5EF4-FFF2-40B4-BE49-F238E27FC236}">
                    <a16:creationId xmlns:a16="http://schemas.microsoft.com/office/drawing/2014/main" id="{7C294B60-AE90-4EED-BB84-434DAEB09794}"/>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7">
                <a:extLst>
                  <a:ext uri="{FF2B5EF4-FFF2-40B4-BE49-F238E27FC236}">
                    <a16:creationId xmlns:a16="http://schemas.microsoft.com/office/drawing/2014/main" id="{682011B1-DBAF-4324-B038-2DDBD05C7A9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8">
                <a:extLst>
                  <a:ext uri="{FF2B5EF4-FFF2-40B4-BE49-F238E27FC236}">
                    <a16:creationId xmlns:a16="http://schemas.microsoft.com/office/drawing/2014/main" id="{F1B889DD-33DC-4D14-84DF-2CBDFE80F7FD}"/>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9">
                <a:extLst>
                  <a:ext uri="{FF2B5EF4-FFF2-40B4-BE49-F238E27FC236}">
                    <a16:creationId xmlns:a16="http://schemas.microsoft.com/office/drawing/2014/main" id="{2B8E1D35-76AD-4CF9-B45C-5AA228616832}"/>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20">
                <a:extLst>
                  <a:ext uri="{FF2B5EF4-FFF2-40B4-BE49-F238E27FC236}">
                    <a16:creationId xmlns:a16="http://schemas.microsoft.com/office/drawing/2014/main" id="{6ED7472D-CA5E-4BB4-8B41-38F7FD3F38A3}"/>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1">
                <a:extLst>
                  <a:ext uri="{FF2B5EF4-FFF2-40B4-BE49-F238E27FC236}">
                    <a16:creationId xmlns:a16="http://schemas.microsoft.com/office/drawing/2014/main" id="{5FF3EF17-E1D8-4A47-AB52-5F5B4AE702D1}"/>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2">
                <a:extLst>
                  <a:ext uri="{FF2B5EF4-FFF2-40B4-BE49-F238E27FC236}">
                    <a16:creationId xmlns:a16="http://schemas.microsoft.com/office/drawing/2014/main" id="{22A9A627-AC9F-47BF-8D6B-597DBA9BF5CA}"/>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3">
                <a:extLst>
                  <a:ext uri="{FF2B5EF4-FFF2-40B4-BE49-F238E27FC236}">
                    <a16:creationId xmlns:a16="http://schemas.microsoft.com/office/drawing/2014/main" id="{A1380A6A-6DC2-48FF-B1A1-ABAD1A1CE6B2}"/>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4">
                <a:extLst>
                  <a:ext uri="{FF2B5EF4-FFF2-40B4-BE49-F238E27FC236}">
                    <a16:creationId xmlns:a16="http://schemas.microsoft.com/office/drawing/2014/main" id="{311E1CCE-7127-4B58-9796-D2BA35815766}"/>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5">
                <a:extLst>
                  <a:ext uri="{FF2B5EF4-FFF2-40B4-BE49-F238E27FC236}">
                    <a16:creationId xmlns:a16="http://schemas.microsoft.com/office/drawing/2014/main" id="{BB54FD37-582C-4742-AD44-3BCC00808518}"/>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6">
                <a:extLst>
                  <a:ext uri="{FF2B5EF4-FFF2-40B4-BE49-F238E27FC236}">
                    <a16:creationId xmlns:a16="http://schemas.microsoft.com/office/drawing/2014/main" id="{8171B161-3012-4929-B92D-3EE616E9449C}"/>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7">
                <a:extLst>
                  <a:ext uri="{FF2B5EF4-FFF2-40B4-BE49-F238E27FC236}">
                    <a16:creationId xmlns:a16="http://schemas.microsoft.com/office/drawing/2014/main" id="{27844857-0E85-40D4-A1CF-3755E682D015}"/>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8">
                <a:extLst>
                  <a:ext uri="{FF2B5EF4-FFF2-40B4-BE49-F238E27FC236}">
                    <a16:creationId xmlns:a16="http://schemas.microsoft.com/office/drawing/2014/main" id="{31D76BEA-1B9C-47AD-8CE1-04BA38CF1131}"/>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9">
                <a:extLst>
                  <a:ext uri="{FF2B5EF4-FFF2-40B4-BE49-F238E27FC236}">
                    <a16:creationId xmlns:a16="http://schemas.microsoft.com/office/drawing/2014/main" id="{413F00DA-C624-4483-8AA7-4E33BAF6672E}"/>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30">
                <a:extLst>
                  <a:ext uri="{FF2B5EF4-FFF2-40B4-BE49-F238E27FC236}">
                    <a16:creationId xmlns:a16="http://schemas.microsoft.com/office/drawing/2014/main" id="{61103B31-58F9-4135-B077-A827B887ED4F}"/>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1">
                <a:extLst>
                  <a:ext uri="{FF2B5EF4-FFF2-40B4-BE49-F238E27FC236}">
                    <a16:creationId xmlns:a16="http://schemas.microsoft.com/office/drawing/2014/main" id="{A3F88DA3-2885-4567-B946-52A70DBFE810}"/>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2">
                <a:extLst>
                  <a:ext uri="{FF2B5EF4-FFF2-40B4-BE49-F238E27FC236}">
                    <a16:creationId xmlns:a16="http://schemas.microsoft.com/office/drawing/2014/main" id="{36FF6D91-A4E2-4994-B6FE-63881E99D9F5}"/>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3">
                <a:extLst>
                  <a:ext uri="{FF2B5EF4-FFF2-40B4-BE49-F238E27FC236}">
                    <a16:creationId xmlns:a16="http://schemas.microsoft.com/office/drawing/2014/main" id="{5DD72185-58A1-4E32-B139-ACBF9C171075}"/>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2" name="Line 34">
                <a:extLst>
                  <a:ext uri="{FF2B5EF4-FFF2-40B4-BE49-F238E27FC236}">
                    <a16:creationId xmlns:a16="http://schemas.microsoft.com/office/drawing/2014/main" id="{60C6444D-19C6-4107-879C-7FD54E6AF7B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3" name="Line 35">
                <a:extLst>
                  <a:ext uri="{FF2B5EF4-FFF2-40B4-BE49-F238E27FC236}">
                    <a16:creationId xmlns:a16="http://schemas.microsoft.com/office/drawing/2014/main" id="{571F985F-9732-46BF-9EC6-F1B06F6A61AE}"/>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4" name="Line 36">
                <a:extLst>
                  <a:ext uri="{FF2B5EF4-FFF2-40B4-BE49-F238E27FC236}">
                    <a16:creationId xmlns:a16="http://schemas.microsoft.com/office/drawing/2014/main" id="{A7B207E1-EC32-4B7F-BBD7-79F49906E04D}"/>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 name="Line 37">
                <a:extLst>
                  <a:ext uri="{FF2B5EF4-FFF2-40B4-BE49-F238E27FC236}">
                    <a16:creationId xmlns:a16="http://schemas.microsoft.com/office/drawing/2014/main" id="{5EC7B84C-757F-4780-B6AB-BE722F3CDE3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6" name="Line 38">
                <a:extLst>
                  <a:ext uri="{FF2B5EF4-FFF2-40B4-BE49-F238E27FC236}">
                    <a16:creationId xmlns:a16="http://schemas.microsoft.com/office/drawing/2014/main" id="{A43F5C47-8688-4360-B635-1C60B94A4697}"/>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Line 39">
                <a:extLst>
                  <a:ext uri="{FF2B5EF4-FFF2-40B4-BE49-F238E27FC236}">
                    <a16:creationId xmlns:a16="http://schemas.microsoft.com/office/drawing/2014/main" id="{0F4D7608-1AB9-4C58-B852-D3AD053BD1DA}"/>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Line 40">
                <a:extLst>
                  <a:ext uri="{FF2B5EF4-FFF2-40B4-BE49-F238E27FC236}">
                    <a16:creationId xmlns:a16="http://schemas.microsoft.com/office/drawing/2014/main" id="{94D76871-C9EE-4379-92EF-855ECBF9A032}"/>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Line 41">
                <a:extLst>
                  <a:ext uri="{FF2B5EF4-FFF2-40B4-BE49-F238E27FC236}">
                    <a16:creationId xmlns:a16="http://schemas.microsoft.com/office/drawing/2014/main" id="{87D1647E-FCD0-4DF3-AE2B-C5F2A4B2E4A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Line 42">
                <a:extLst>
                  <a:ext uri="{FF2B5EF4-FFF2-40B4-BE49-F238E27FC236}">
                    <a16:creationId xmlns:a16="http://schemas.microsoft.com/office/drawing/2014/main" id="{5E54BF85-835E-4008-81FF-84AB50946DF2}"/>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Line 43">
                <a:extLst>
                  <a:ext uri="{FF2B5EF4-FFF2-40B4-BE49-F238E27FC236}">
                    <a16:creationId xmlns:a16="http://schemas.microsoft.com/office/drawing/2014/main" id="{1876EEAC-338A-4AFF-8052-428AB71CA42B}"/>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Line 44">
                <a:extLst>
                  <a:ext uri="{FF2B5EF4-FFF2-40B4-BE49-F238E27FC236}">
                    <a16:creationId xmlns:a16="http://schemas.microsoft.com/office/drawing/2014/main" id="{739A9801-D1C9-431A-89DB-F941D3D7D788}"/>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Line 45">
                <a:extLst>
                  <a:ext uri="{FF2B5EF4-FFF2-40B4-BE49-F238E27FC236}">
                    <a16:creationId xmlns:a16="http://schemas.microsoft.com/office/drawing/2014/main" id="{EEB099DE-BF72-459F-9428-C1676F52B388}"/>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Line 46">
                <a:extLst>
                  <a:ext uri="{FF2B5EF4-FFF2-40B4-BE49-F238E27FC236}">
                    <a16:creationId xmlns:a16="http://schemas.microsoft.com/office/drawing/2014/main" id="{52ABA70D-1E5C-444F-ADB4-1D78598C1F43}"/>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Line 47">
                <a:extLst>
                  <a:ext uri="{FF2B5EF4-FFF2-40B4-BE49-F238E27FC236}">
                    <a16:creationId xmlns:a16="http://schemas.microsoft.com/office/drawing/2014/main" id="{ED62C349-09A7-4591-9DEE-730FFA63446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Line 48">
                <a:extLst>
                  <a:ext uri="{FF2B5EF4-FFF2-40B4-BE49-F238E27FC236}">
                    <a16:creationId xmlns:a16="http://schemas.microsoft.com/office/drawing/2014/main" id="{40B7D425-5E9F-4C34-ACAB-931B440520AA}"/>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Line 49">
                <a:extLst>
                  <a:ext uri="{FF2B5EF4-FFF2-40B4-BE49-F238E27FC236}">
                    <a16:creationId xmlns:a16="http://schemas.microsoft.com/office/drawing/2014/main" id="{3017962C-C797-494A-AA6C-E79A9BBEA64F}"/>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Line 50">
                <a:extLst>
                  <a:ext uri="{FF2B5EF4-FFF2-40B4-BE49-F238E27FC236}">
                    <a16:creationId xmlns:a16="http://schemas.microsoft.com/office/drawing/2014/main" id="{6D0F970C-644A-4C08-9576-F8A730C60F18}"/>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Line 51">
                <a:extLst>
                  <a:ext uri="{FF2B5EF4-FFF2-40B4-BE49-F238E27FC236}">
                    <a16:creationId xmlns:a16="http://schemas.microsoft.com/office/drawing/2014/main" id="{FF4A68B4-1C55-4815-9DCA-E73C90843C2E}"/>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Line 52">
                <a:extLst>
                  <a:ext uri="{FF2B5EF4-FFF2-40B4-BE49-F238E27FC236}">
                    <a16:creationId xmlns:a16="http://schemas.microsoft.com/office/drawing/2014/main" id="{9543D6BC-42EE-47CB-936D-745A3CFDDF01}"/>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1" name="Line 53">
                <a:extLst>
                  <a:ext uri="{FF2B5EF4-FFF2-40B4-BE49-F238E27FC236}">
                    <a16:creationId xmlns:a16="http://schemas.microsoft.com/office/drawing/2014/main" id="{327CD0D6-24AB-488A-B7EE-F794A623A69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2" name="Line 54">
                <a:extLst>
                  <a:ext uri="{FF2B5EF4-FFF2-40B4-BE49-F238E27FC236}">
                    <a16:creationId xmlns:a16="http://schemas.microsoft.com/office/drawing/2014/main" id="{870FC749-464A-4D5A-B59B-6BE49F678659}"/>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Line 55">
                <a:extLst>
                  <a:ext uri="{FF2B5EF4-FFF2-40B4-BE49-F238E27FC236}">
                    <a16:creationId xmlns:a16="http://schemas.microsoft.com/office/drawing/2014/main" id="{9F88452E-3EFC-4E84-89E1-69288D9F5E0E}"/>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Line 56">
                <a:extLst>
                  <a:ext uri="{FF2B5EF4-FFF2-40B4-BE49-F238E27FC236}">
                    <a16:creationId xmlns:a16="http://schemas.microsoft.com/office/drawing/2014/main" id="{EDF96AD9-40BF-4294-B992-6082D18A399B}"/>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Line 57">
                <a:extLst>
                  <a:ext uri="{FF2B5EF4-FFF2-40B4-BE49-F238E27FC236}">
                    <a16:creationId xmlns:a16="http://schemas.microsoft.com/office/drawing/2014/main" id="{570800DB-9255-4814-882E-808C2E626F37}"/>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Line 58">
                <a:extLst>
                  <a:ext uri="{FF2B5EF4-FFF2-40B4-BE49-F238E27FC236}">
                    <a16:creationId xmlns:a16="http://schemas.microsoft.com/office/drawing/2014/main" id="{F6BBCD63-DC45-43C1-893E-5745F8959C69}"/>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 name="Line 59">
                <a:extLst>
                  <a:ext uri="{FF2B5EF4-FFF2-40B4-BE49-F238E27FC236}">
                    <a16:creationId xmlns:a16="http://schemas.microsoft.com/office/drawing/2014/main" id="{9102F750-54EE-41FF-BB18-8AA0E0BF21E5}"/>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Line 60">
                <a:extLst>
                  <a:ext uri="{FF2B5EF4-FFF2-40B4-BE49-F238E27FC236}">
                    <a16:creationId xmlns:a16="http://schemas.microsoft.com/office/drawing/2014/main" id="{A46C02F8-D57F-495C-8BF9-FA6D33428E99}"/>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Line 61">
                <a:extLst>
                  <a:ext uri="{FF2B5EF4-FFF2-40B4-BE49-F238E27FC236}">
                    <a16:creationId xmlns:a16="http://schemas.microsoft.com/office/drawing/2014/main" id="{09B1A023-C9C2-4C00-A4FF-7B072453F733}"/>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Line 62">
                <a:extLst>
                  <a:ext uri="{FF2B5EF4-FFF2-40B4-BE49-F238E27FC236}">
                    <a16:creationId xmlns:a16="http://schemas.microsoft.com/office/drawing/2014/main" id="{7E44D953-F913-42EB-B901-045ACB6C8600}"/>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63">
                <a:extLst>
                  <a:ext uri="{FF2B5EF4-FFF2-40B4-BE49-F238E27FC236}">
                    <a16:creationId xmlns:a16="http://schemas.microsoft.com/office/drawing/2014/main" id="{5669863A-8311-4400-8E26-6689BE4F42EB}"/>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Line 64">
                <a:extLst>
                  <a:ext uri="{FF2B5EF4-FFF2-40B4-BE49-F238E27FC236}">
                    <a16:creationId xmlns:a16="http://schemas.microsoft.com/office/drawing/2014/main" id="{99F33B82-2561-405B-B4E3-C1E79E86B02B}"/>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Line 65">
                <a:extLst>
                  <a:ext uri="{FF2B5EF4-FFF2-40B4-BE49-F238E27FC236}">
                    <a16:creationId xmlns:a16="http://schemas.microsoft.com/office/drawing/2014/main" id="{25187F9F-D7F7-4E63-A49F-EAF735F2CFF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66">
                <a:extLst>
                  <a:ext uri="{FF2B5EF4-FFF2-40B4-BE49-F238E27FC236}">
                    <a16:creationId xmlns:a16="http://schemas.microsoft.com/office/drawing/2014/main" id="{E34F278E-4B19-4FB6-A0C7-C00910A344F4}"/>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Line 67">
                <a:extLst>
                  <a:ext uri="{FF2B5EF4-FFF2-40B4-BE49-F238E27FC236}">
                    <a16:creationId xmlns:a16="http://schemas.microsoft.com/office/drawing/2014/main" id="{28DB275A-2A9F-4220-98F6-F8668E1215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6" name="Group 68">
              <a:extLst>
                <a:ext uri="{FF2B5EF4-FFF2-40B4-BE49-F238E27FC236}">
                  <a16:creationId xmlns:a16="http://schemas.microsoft.com/office/drawing/2014/main" id="{80469D03-890E-40D0-957B-E74AB98824BC}"/>
                </a:ext>
              </a:extLst>
            </p:cNvPr>
            <p:cNvGrpSpPr>
              <a:grpSpLocks/>
            </p:cNvGrpSpPr>
            <p:nvPr/>
          </p:nvGrpSpPr>
          <p:grpSpPr bwMode="auto">
            <a:xfrm>
              <a:off x="6451600" y="4648728"/>
              <a:ext cx="620712" cy="88900"/>
              <a:chOff x="4147" y="3703"/>
              <a:chExt cx="391" cy="56"/>
            </a:xfrm>
          </p:grpSpPr>
          <p:sp>
            <p:nvSpPr>
              <p:cNvPr id="117" name="Oval 69">
                <a:extLst>
                  <a:ext uri="{FF2B5EF4-FFF2-40B4-BE49-F238E27FC236}">
                    <a16:creationId xmlns:a16="http://schemas.microsoft.com/office/drawing/2014/main" id="{097946BD-F13D-407C-80A4-B5307C0E6B7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8" name="Oval 70">
                <a:extLst>
                  <a:ext uri="{FF2B5EF4-FFF2-40B4-BE49-F238E27FC236}">
                    <a16:creationId xmlns:a16="http://schemas.microsoft.com/office/drawing/2014/main" id="{6927B5C8-4185-46AD-9459-6AD118AA5004}"/>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Oval 71">
                <a:extLst>
                  <a:ext uri="{FF2B5EF4-FFF2-40B4-BE49-F238E27FC236}">
                    <a16:creationId xmlns:a16="http://schemas.microsoft.com/office/drawing/2014/main" id="{75220FCE-49E5-4916-8F05-AC51DCC98AA4}"/>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Oval 72">
                <a:extLst>
                  <a:ext uri="{FF2B5EF4-FFF2-40B4-BE49-F238E27FC236}">
                    <a16:creationId xmlns:a16="http://schemas.microsoft.com/office/drawing/2014/main" id="{6D7C9E57-B844-464F-9D78-945E313ACC64}"/>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Oval 73">
                <a:extLst>
                  <a:ext uri="{FF2B5EF4-FFF2-40B4-BE49-F238E27FC236}">
                    <a16:creationId xmlns:a16="http://schemas.microsoft.com/office/drawing/2014/main" id="{F1900C79-F86C-40A4-8A53-B7F4525DB04A}"/>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2" name="Group 74">
              <a:extLst>
                <a:ext uri="{FF2B5EF4-FFF2-40B4-BE49-F238E27FC236}">
                  <a16:creationId xmlns:a16="http://schemas.microsoft.com/office/drawing/2014/main" id="{2A550751-6CCE-4064-ACC8-258AC5CCBCFB}"/>
                </a:ext>
              </a:extLst>
            </p:cNvPr>
            <p:cNvGrpSpPr>
              <a:grpSpLocks/>
            </p:cNvGrpSpPr>
            <p:nvPr/>
          </p:nvGrpSpPr>
          <p:grpSpPr bwMode="auto">
            <a:xfrm>
              <a:off x="6584950" y="4445528"/>
              <a:ext cx="355600" cy="88900"/>
              <a:chOff x="4235" y="3596"/>
              <a:chExt cx="224" cy="56"/>
            </a:xfrm>
          </p:grpSpPr>
          <p:sp>
            <p:nvSpPr>
              <p:cNvPr id="123" name="Oval 75">
                <a:extLst>
                  <a:ext uri="{FF2B5EF4-FFF2-40B4-BE49-F238E27FC236}">
                    <a16:creationId xmlns:a16="http://schemas.microsoft.com/office/drawing/2014/main" id="{8CE7E8C9-7F49-492D-9722-CBD251A535A0}"/>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Oval 76">
                <a:extLst>
                  <a:ext uri="{FF2B5EF4-FFF2-40B4-BE49-F238E27FC236}">
                    <a16:creationId xmlns:a16="http://schemas.microsoft.com/office/drawing/2014/main" id="{2E97E9CE-D780-4F6F-8006-F2208E08FDB0}"/>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Oval 77">
                <a:extLst>
                  <a:ext uri="{FF2B5EF4-FFF2-40B4-BE49-F238E27FC236}">
                    <a16:creationId xmlns:a16="http://schemas.microsoft.com/office/drawing/2014/main" id="{C937D37F-ECDD-40B1-B7AB-54AA52332A2D}"/>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6" name="Group 78">
              <a:extLst>
                <a:ext uri="{FF2B5EF4-FFF2-40B4-BE49-F238E27FC236}">
                  <a16:creationId xmlns:a16="http://schemas.microsoft.com/office/drawing/2014/main" id="{84C4B934-1579-420D-A29E-B479D325B74E}"/>
                </a:ext>
              </a:extLst>
            </p:cNvPr>
            <p:cNvGrpSpPr>
              <a:grpSpLocks/>
            </p:cNvGrpSpPr>
            <p:nvPr/>
          </p:nvGrpSpPr>
          <p:grpSpPr bwMode="auto">
            <a:xfrm>
              <a:off x="6584950" y="4243916"/>
              <a:ext cx="355600" cy="88900"/>
              <a:chOff x="4233" y="3461"/>
              <a:chExt cx="224" cy="56"/>
            </a:xfrm>
          </p:grpSpPr>
          <p:sp>
            <p:nvSpPr>
              <p:cNvPr id="127" name="Oval 79">
                <a:extLst>
                  <a:ext uri="{FF2B5EF4-FFF2-40B4-BE49-F238E27FC236}">
                    <a16:creationId xmlns:a16="http://schemas.microsoft.com/office/drawing/2014/main" id="{8305C657-D2FA-4C02-B5C5-87FE713BA725}"/>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Oval 80">
                <a:extLst>
                  <a:ext uri="{FF2B5EF4-FFF2-40B4-BE49-F238E27FC236}">
                    <a16:creationId xmlns:a16="http://schemas.microsoft.com/office/drawing/2014/main" id="{510AED44-045C-4198-8E8B-3F14E2ECF595}"/>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Oval 81">
                <a:extLst>
                  <a:ext uri="{FF2B5EF4-FFF2-40B4-BE49-F238E27FC236}">
                    <a16:creationId xmlns:a16="http://schemas.microsoft.com/office/drawing/2014/main" id="{B860383C-C9D8-4263-93F7-1556198A6425}"/>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0" name="Group 82">
              <a:extLst>
                <a:ext uri="{FF2B5EF4-FFF2-40B4-BE49-F238E27FC236}">
                  <a16:creationId xmlns:a16="http://schemas.microsoft.com/office/drawing/2014/main" id="{CCC348FF-E876-4482-9765-4588CDD0A712}"/>
                </a:ext>
              </a:extLst>
            </p:cNvPr>
            <p:cNvGrpSpPr>
              <a:grpSpLocks/>
            </p:cNvGrpSpPr>
            <p:nvPr/>
          </p:nvGrpSpPr>
          <p:grpSpPr bwMode="auto">
            <a:xfrm>
              <a:off x="6650037" y="4042303"/>
              <a:ext cx="222250" cy="88900"/>
              <a:chOff x="4231" y="3326"/>
              <a:chExt cx="140" cy="56"/>
            </a:xfrm>
          </p:grpSpPr>
          <p:sp>
            <p:nvSpPr>
              <p:cNvPr id="131" name="Oval 83">
                <a:extLst>
                  <a:ext uri="{FF2B5EF4-FFF2-40B4-BE49-F238E27FC236}">
                    <a16:creationId xmlns:a16="http://schemas.microsoft.com/office/drawing/2014/main" id="{4138FEA8-9E9E-42DE-86E5-25B9D3F9090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Oval 84">
                <a:extLst>
                  <a:ext uri="{FF2B5EF4-FFF2-40B4-BE49-F238E27FC236}">
                    <a16:creationId xmlns:a16="http://schemas.microsoft.com/office/drawing/2014/main" id="{4A6219A8-F3E0-4096-9877-B72AA46ADE1F}"/>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3" name="Group 85">
              <a:extLst>
                <a:ext uri="{FF2B5EF4-FFF2-40B4-BE49-F238E27FC236}">
                  <a16:creationId xmlns:a16="http://schemas.microsoft.com/office/drawing/2014/main" id="{FFBA3961-5107-4D8F-B29D-8E588269E48F}"/>
                </a:ext>
              </a:extLst>
            </p:cNvPr>
            <p:cNvGrpSpPr>
              <a:grpSpLocks/>
            </p:cNvGrpSpPr>
            <p:nvPr/>
          </p:nvGrpSpPr>
          <p:grpSpPr bwMode="auto">
            <a:xfrm>
              <a:off x="6650037" y="3839103"/>
              <a:ext cx="222250" cy="88900"/>
              <a:chOff x="4229" y="3191"/>
              <a:chExt cx="140" cy="56"/>
            </a:xfrm>
          </p:grpSpPr>
          <p:sp>
            <p:nvSpPr>
              <p:cNvPr id="134" name="Oval 86">
                <a:extLst>
                  <a:ext uri="{FF2B5EF4-FFF2-40B4-BE49-F238E27FC236}">
                    <a16:creationId xmlns:a16="http://schemas.microsoft.com/office/drawing/2014/main" id="{39C5A783-32CC-4FAE-9135-A329D162506B}"/>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Oval 87">
                <a:extLst>
                  <a:ext uri="{FF2B5EF4-FFF2-40B4-BE49-F238E27FC236}">
                    <a16:creationId xmlns:a16="http://schemas.microsoft.com/office/drawing/2014/main" id="{50AB2E00-90C1-43D5-AEAC-B516A7EDE8A8}"/>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6" name="Group 88">
              <a:extLst>
                <a:ext uri="{FF2B5EF4-FFF2-40B4-BE49-F238E27FC236}">
                  <a16:creationId xmlns:a16="http://schemas.microsoft.com/office/drawing/2014/main" id="{8A069A92-C383-44C8-836C-AE153E6BB05F}"/>
                </a:ext>
              </a:extLst>
            </p:cNvPr>
            <p:cNvGrpSpPr>
              <a:grpSpLocks/>
            </p:cNvGrpSpPr>
            <p:nvPr/>
          </p:nvGrpSpPr>
          <p:grpSpPr bwMode="auto">
            <a:xfrm>
              <a:off x="6650037" y="3637491"/>
              <a:ext cx="222250" cy="88900"/>
              <a:chOff x="4227" y="3056"/>
              <a:chExt cx="140" cy="56"/>
            </a:xfrm>
          </p:grpSpPr>
          <p:sp>
            <p:nvSpPr>
              <p:cNvPr id="137" name="Oval 89">
                <a:extLst>
                  <a:ext uri="{FF2B5EF4-FFF2-40B4-BE49-F238E27FC236}">
                    <a16:creationId xmlns:a16="http://schemas.microsoft.com/office/drawing/2014/main" id="{AEBBFBE8-A3D5-44C2-BD7C-4C8DAC8724CA}"/>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Oval 90">
                <a:extLst>
                  <a:ext uri="{FF2B5EF4-FFF2-40B4-BE49-F238E27FC236}">
                    <a16:creationId xmlns:a16="http://schemas.microsoft.com/office/drawing/2014/main" id="{E5E141F3-79E6-4A52-939B-A140C90A7A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39" name="Oval 91">
              <a:extLst>
                <a:ext uri="{FF2B5EF4-FFF2-40B4-BE49-F238E27FC236}">
                  <a16:creationId xmlns:a16="http://schemas.microsoft.com/office/drawing/2014/main" id="{1075CB81-4E25-4D2A-80FB-A8B81C385330}"/>
                </a:ext>
              </a:extLst>
            </p:cNvPr>
            <p:cNvSpPr>
              <a:spLocks noChangeArrowheads="1"/>
            </p:cNvSpPr>
            <p:nvPr/>
          </p:nvSpPr>
          <p:spPr bwMode="auto">
            <a:xfrm>
              <a:off x="6716712" y="34358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Oval 92">
              <a:extLst>
                <a:ext uri="{FF2B5EF4-FFF2-40B4-BE49-F238E27FC236}">
                  <a16:creationId xmlns:a16="http://schemas.microsoft.com/office/drawing/2014/main" id="{7D124F4E-9396-43FC-85CC-80B41CA24A2E}"/>
                </a:ext>
              </a:extLst>
            </p:cNvPr>
            <p:cNvSpPr>
              <a:spLocks noChangeArrowheads="1"/>
            </p:cNvSpPr>
            <p:nvPr/>
          </p:nvSpPr>
          <p:spPr bwMode="auto">
            <a:xfrm>
              <a:off x="6716712" y="32326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Oval 93">
              <a:extLst>
                <a:ext uri="{FF2B5EF4-FFF2-40B4-BE49-F238E27FC236}">
                  <a16:creationId xmlns:a16="http://schemas.microsoft.com/office/drawing/2014/main" id="{01366309-24FA-43FF-BB92-6048E9850254}"/>
                </a:ext>
              </a:extLst>
            </p:cNvPr>
            <p:cNvSpPr>
              <a:spLocks noChangeArrowheads="1"/>
            </p:cNvSpPr>
            <p:nvPr/>
          </p:nvSpPr>
          <p:spPr bwMode="auto">
            <a:xfrm>
              <a:off x="6716712" y="3031066"/>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2" name="Oval 94">
              <a:extLst>
                <a:ext uri="{FF2B5EF4-FFF2-40B4-BE49-F238E27FC236}">
                  <a16:creationId xmlns:a16="http://schemas.microsoft.com/office/drawing/2014/main" id="{E88BC974-3DD3-4F1D-82E3-D49DB842DF19}"/>
                </a:ext>
              </a:extLst>
            </p:cNvPr>
            <p:cNvSpPr>
              <a:spLocks noChangeArrowheads="1"/>
            </p:cNvSpPr>
            <p:nvPr/>
          </p:nvSpPr>
          <p:spPr bwMode="auto">
            <a:xfrm>
              <a:off x="6716712" y="282945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 name="Oval 95">
              <a:extLst>
                <a:ext uri="{FF2B5EF4-FFF2-40B4-BE49-F238E27FC236}">
                  <a16:creationId xmlns:a16="http://schemas.microsoft.com/office/drawing/2014/main" id="{AE26E951-7958-4967-BB34-2C37BB2EA95E}"/>
                </a:ext>
              </a:extLst>
            </p:cNvPr>
            <p:cNvSpPr>
              <a:spLocks noChangeArrowheads="1"/>
            </p:cNvSpPr>
            <p:nvPr/>
          </p:nvSpPr>
          <p:spPr bwMode="auto">
            <a:xfrm>
              <a:off x="6716712" y="2627841"/>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4" name="Picture 2" descr="Related image">
              <a:extLst>
                <a:ext uri="{FF2B5EF4-FFF2-40B4-BE49-F238E27FC236}">
                  <a16:creationId xmlns:a16="http://schemas.microsoft.com/office/drawing/2014/main" id="{EF498EC5-BF9D-4DAA-9ECF-C43F201CC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62"/>
            <a:stretch/>
          </p:blipFill>
          <p:spPr bwMode="auto">
            <a:xfrm>
              <a:off x="3547746" y="2342091"/>
              <a:ext cx="1943058" cy="2560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8F61A-33D6-4B0C-859E-3BD49ABAEC96}"/>
                </a:ext>
              </a:extLst>
            </p:cNvPr>
            <p:cNvSpPr txBox="1"/>
            <p:nvPr/>
          </p:nvSpPr>
          <p:spPr>
            <a:xfrm>
              <a:off x="3926484" y="1972759"/>
              <a:ext cx="1185581"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Sutro</a:t>
              </a:r>
              <a:r>
                <a:rPr lang="en-US" dirty="0">
                  <a:latin typeface="Times New Roman" panose="02020603050405020304" pitchFamily="18" charset="0"/>
                  <a:cs typeface="Times New Roman" panose="02020603050405020304" pitchFamily="18" charset="0"/>
                </a:rPr>
                <a:t> Weir</a:t>
              </a:r>
            </a:p>
          </p:txBody>
        </p:sp>
        <p:sp>
          <p:nvSpPr>
            <p:cNvPr id="145" name="TextBox 144">
              <a:extLst>
                <a:ext uri="{FF2B5EF4-FFF2-40B4-BE49-F238E27FC236}">
                  <a16:creationId xmlns:a16="http://schemas.microsoft.com/office/drawing/2014/main" id="{1995F626-036F-468A-ABFB-54920C95869B}"/>
                </a:ext>
              </a:extLst>
            </p:cNvPr>
            <p:cNvSpPr txBox="1"/>
            <p:nvPr/>
          </p:nvSpPr>
          <p:spPr>
            <a:xfrm>
              <a:off x="6345117" y="1992447"/>
              <a:ext cx="82586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LFOM</a:t>
              </a:r>
            </a:p>
          </p:txBody>
        </p:sp>
      </p:grpSp>
    </p:spTree>
    <p:extLst>
      <p:ext uri="{BB962C8B-B14F-4D97-AF65-F5344CB8AC3E}">
        <p14:creationId xmlns:p14="http://schemas.microsoft.com/office/powerpoint/2010/main" val="138825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Box 95">
            <a:extLst>
              <a:ext uri="{FF2B5EF4-FFF2-40B4-BE49-F238E27FC236}">
                <a16:creationId xmlns:a16="http://schemas.microsoft.com/office/drawing/2014/main" id="{C1C28FCD-8D92-4184-93FC-A921B9C7CB54}"/>
              </a:ext>
            </a:extLst>
          </p:cNvPr>
          <p:cNvSpPr txBox="1">
            <a:spLocks noChangeArrowheads="1"/>
          </p:cNvSpPr>
          <p:nvPr/>
        </p:nvSpPr>
        <p:spPr bwMode="auto">
          <a:xfrm>
            <a:off x="2483061" y="5807869"/>
            <a:ext cx="1287532" cy="707886"/>
          </a:xfrm>
          <a:prstGeom prst="rect">
            <a:avLst/>
          </a:prstGeom>
          <a:noFill/>
          <a:ln w="12700">
            <a:noFill/>
            <a:miter lim="800000"/>
            <a:headEnd type="none" w="lg" len="med"/>
            <a:tailEnd type="none" w="lg" len="med"/>
          </a:ln>
          <a:effectLst/>
        </p:spPr>
        <p:txBody>
          <a:bodyPr wrap="none">
            <a:spAutoFit/>
          </a:bodyPr>
          <a:lstStyle/>
          <a:p>
            <a:r>
              <a:rPr lang="en-US" sz="2000" dirty="0">
                <a:latin typeface="Times New Roman" panose="02020603050405020304" pitchFamily="18" charset="0"/>
                <a:cs typeface="Times New Roman" panose="02020603050405020304" pitchFamily="18" charset="0"/>
              </a:rPr>
              <a:t>Rapid Mix</a:t>
            </a:r>
          </a:p>
          <a:p>
            <a:r>
              <a:rPr lang="en-US" sz="2000" dirty="0">
                <a:latin typeface="Times New Roman" panose="02020603050405020304" pitchFamily="18" charset="0"/>
                <a:cs typeface="Times New Roman" panose="02020603050405020304" pitchFamily="18" charset="0"/>
              </a:rPr>
              <a:t>Orifice</a:t>
            </a:r>
          </a:p>
        </p:txBody>
      </p:sp>
      <p:sp>
        <p:nvSpPr>
          <p:cNvPr id="145" name="Line 96">
            <a:extLst>
              <a:ext uri="{FF2B5EF4-FFF2-40B4-BE49-F238E27FC236}">
                <a16:creationId xmlns:a16="http://schemas.microsoft.com/office/drawing/2014/main" id="{37A30529-F810-41F0-A1EB-CCF4ECA9C732}"/>
              </a:ext>
            </a:extLst>
          </p:cNvPr>
          <p:cNvSpPr>
            <a:spLocks noChangeShapeType="1"/>
          </p:cNvSpPr>
          <p:nvPr/>
        </p:nvSpPr>
        <p:spPr bwMode="auto">
          <a:xfrm>
            <a:off x="3759411" y="6067424"/>
            <a:ext cx="727432" cy="47783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 name="Oval 18">
            <a:extLst>
              <a:ext uri="{FF2B5EF4-FFF2-40B4-BE49-F238E27FC236}">
                <a16:creationId xmlns:a16="http://schemas.microsoft.com/office/drawing/2014/main" id="{4D33E16C-789F-4FB6-B9EE-35757A298126}"/>
              </a:ext>
            </a:extLst>
          </p:cNvPr>
          <p:cNvSpPr/>
          <p:nvPr/>
        </p:nvSpPr>
        <p:spPr bwMode="auto">
          <a:xfrm>
            <a:off x="4297993" y="6494952"/>
            <a:ext cx="987368" cy="330200"/>
          </a:xfrm>
          <a:prstGeom prst="ellipse">
            <a:avLst/>
          </a:prstGeom>
          <a:solidFill>
            <a:schemeClr val="bg2"/>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81" name="Oval 180">
            <a:extLst>
              <a:ext uri="{FF2B5EF4-FFF2-40B4-BE49-F238E27FC236}">
                <a16:creationId xmlns:a16="http://schemas.microsoft.com/office/drawing/2014/main" id="{EDF92B69-DD83-491F-B685-136E66879859}"/>
              </a:ext>
            </a:extLst>
          </p:cNvPr>
          <p:cNvSpPr/>
          <p:nvPr/>
        </p:nvSpPr>
        <p:spPr bwMode="auto">
          <a:xfrm>
            <a:off x="4546811" y="6589714"/>
            <a:ext cx="489732" cy="125410"/>
          </a:xfrm>
          <a:prstGeom prst="ellipse">
            <a:avLst/>
          </a:prstGeom>
          <a:solidFill>
            <a:schemeClr val="bg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3" name="Group 2">
            <a:extLst>
              <a:ext uri="{FF2B5EF4-FFF2-40B4-BE49-F238E27FC236}">
                <a16:creationId xmlns:a16="http://schemas.microsoft.com/office/drawing/2014/main" id="{7BB1A852-C173-4650-BC8C-EA4DB32E5FA1}"/>
              </a:ext>
            </a:extLst>
          </p:cNvPr>
          <p:cNvGrpSpPr/>
          <p:nvPr/>
        </p:nvGrpSpPr>
        <p:grpSpPr>
          <a:xfrm>
            <a:off x="633796" y="33214"/>
            <a:ext cx="10440841" cy="6613525"/>
            <a:chOff x="633796" y="50800"/>
            <a:chExt cx="10440841" cy="6613525"/>
          </a:xfrm>
        </p:grpSpPr>
        <p:grpSp>
          <p:nvGrpSpPr>
            <p:cNvPr id="39" name="Group 4">
              <a:extLst>
                <a:ext uri="{FF2B5EF4-FFF2-40B4-BE49-F238E27FC236}">
                  <a16:creationId xmlns:a16="http://schemas.microsoft.com/office/drawing/2014/main" id="{C736BADA-893A-4920-94C2-0EF5B5488E64}"/>
                </a:ext>
              </a:extLst>
            </p:cNvPr>
            <p:cNvGrpSpPr>
              <a:grpSpLocks/>
            </p:cNvGrpSpPr>
            <p:nvPr/>
          </p:nvGrpSpPr>
          <p:grpSpPr bwMode="auto">
            <a:xfrm>
              <a:off x="5666360" y="5140325"/>
              <a:ext cx="1974850" cy="1143000"/>
              <a:chOff x="2208" y="3312"/>
              <a:chExt cx="1152" cy="720"/>
            </a:xfrm>
          </p:grpSpPr>
          <p:sp>
            <p:nvSpPr>
              <p:cNvPr id="53" name="Line 5">
                <a:extLst>
                  <a:ext uri="{FF2B5EF4-FFF2-40B4-BE49-F238E27FC236}">
                    <a16:creationId xmlns:a16="http://schemas.microsoft.com/office/drawing/2014/main" id="{1962FCB5-FE2D-4E40-B255-6F4CCC9BA94A}"/>
                  </a:ext>
                </a:extLst>
              </p:cNvPr>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55" name="Line 6">
                <a:extLst>
                  <a:ext uri="{FF2B5EF4-FFF2-40B4-BE49-F238E27FC236}">
                    <a16:creationId xmlns:a16="http://schemas.microsoft.com/office/drawing/2014/main" id="{DD9DBE40-DA9A-4E27-B47E-22D257CE53E3}"/>
                  </a:ext>
                </a:extLst>
              </p:cNvPr>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56" name="Arc 7">
              <a:extLst>
                <a:ext uri="{FF2B5EF4-FFF2-40B4-BE49-F238E27FC236}">
                  <a16:creationId xmlns:a16="http://schemas.microsoft.com/office/drawing/2014/main" id="{A29928B8-2592-4E40-82AB-CA6231CA90BB}"/>
                </a:ext>
              </a:extLst>
            </p:cNvPr>
            <p:cNvSpPr>
              <a:spLocks/>
            </p:cNvSpPr>
            <p:nvPr/>
          </p:nvSpPr>
          <p:spPr bwMode="auto">
            <a:xfrm rot="16200000" flipH="1">
              <a:off x="528536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57" name="Group 8">
              <a:extLst>
                <a:ext uri="{FF2B5EF4-FFF2-40B4-BE49-F238E27FC236}">
                  <a16:creationId xmlns:a16="http://schemas.microsoft.com/office/drawing/2014/main" id="{60A74F49-1489-4E5F-BB9D-2095D96ADDD2}"/>
                </a:ext>
              </a:extLst>
            </p:cNvPr>
            <p:cNvGrpSpPr>
              <a:grpSpLocks/>
            </p:cNvGrpSpPr>
            <p:nvPr/>
          </p:nvGrpSpPr>
          <p:grpSpPr bwMode="auto">
            <a:xfrm>
              <a:off x="4599560" y="2571750"/>
              <a:ext cx="228600" cy="1752600"/>
              <a:chOff x="3874" y="1680"/>
              <a:chExt cx="144" cy="1104"/>
            </a:xfrm>
          </p:grpSpPr>
          <p:sp>
            <p:nvSpPr>
              <p:cNvPr id="58" name="Line 9">
                <a:extLst>
                  <a:ext uri="{FF2B5EF4-FFF2-40B4-BE49-F238E27FC236}">
                    <a16:creationId xmlns:a16="http://schemas.microsoft.com/office/drawing/2014/main" id="{26C7ED48-4C8C-4C87-82E4-9BA06EB6ED5B}"/>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9" name="Line 10">
                <a:extLst>
                  <a:ext uri="{FF2B5EF4-FFF2-40B4-BE49-F238E27FC236}">
                    <a16:creationId xmlns:a16="http://schemas.microsoft.com/office/drawing/2014/main" id="{0514213C-D488-4641-B56E-E1178B322DEE}"/>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1">
                <a:extLst>
                  <a:ext uri="{FF2B5EF4-FFF2-40B4-BE49-F238E27FC236}">
                    <a16:creationId xmlns:a16="http://schemas.microsoft.com/office/drawing/2014/main" id="{8E8A761B-77E0-41D4-94FC-BA734EE48789}"/>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2">
                <a:extLst>
                  <a:ext uri="{FF2B5EF4-FFF2-40B4-BE49-F238E27FC236}">
                    <a16:creationId xmlns:a16="http://schemas.microsoft.com/office/drawing/2014/main" id="{61E7E957-FB95-4FCC-B437-A362425A5D80}"/>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3">
                <a:extLst>
                  <a:ext uri="{FF2B5EF4-FFF2-40B4-BE49-F238E27FC236}">
                    <a16:creationId xmlns:a16="http://schemas.microsoft.com/office/drawing/2014/main" id="{977FD88F-AD96-40B6-BCCC-CEFFD6720648}"/>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4">
                <a:extLst>
                  <a:ext uri="{FF2B5EF4-FFF2-40B4-BE49-F238E27FC236}">
                    <a16:creationId xmlns:a16="http://schemas.microsoft.com/office/drawing/2014/main" id="{266F6757-4E2C-499A-A77B-EE0FA6AB8E2B}"/>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5">
                <a:extLst>
                  <a:ext uri="{FF2B5EF4-FFF2-40B4-BE49-F238E27FC236}">
                    <a16:creationId xmlns:a16="http://schemas.microsoft.com/office/drawing/2014/main" id="{FB2148BA-337A-468B-B1C1-7F0B17397D57}"/>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6">
                <a:extLst>
                  <a:ext uri="{FF2B5EF4-FFF2-40B4-BE49-F238E27FC236}">
                    <a16:creationId xmlns:a16="http://schemas.microsoft.com/office/drawing/2014/main" id="{74865E91-A4CC-40FC-B406-26A0CE69450B}"/>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7">
                <a:extLst>
                  <a:ext uri="{FF2B5EF4-FFF2-40B4-BE49-F238E27FC236}">
                    <a16:creationId xmlns:a16="http://schemas.microsoft.com/office/drawing/2014/main" id="{80992A93-155B-4990-8684-C273A0A5E5DA}"/>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8">
                <a:extLst>
                  <a:ext uri="{FF2B5EF4-FFF2-40B4-BE49-F238E27FC236}">
                    <a16:creationId xmlns:a16="http://schemas.microsoft.com/office/drawing/2014/main" id="{020D4EDE-6C3A-4B82-9EF4-8ACD07FC9E80}"/>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19">
                <a:extLst>
                  <a:ext uri="{FF2B5EF4-FFF2-40B4-BE49-F238E27FC236}">
                    <a16:creationId xmlns:a16="http://schemas.microsoft.com/office/drawing/2014/main" id="{D2BD6648-856A-4598-A985-9C5B74D6EDEB}"/>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0">
                <a:extLst>
                  <a:ext uri="{FF2B5EF4-FFF2-40B4-BE49-F238E27FC236}">
                    <a16:creationId xmlns:a16="http://schemas.microsoft.com/office/drawing/2014/main" id="{BA60C2E7-99CE-4DFD-B08D-2B96F774514A}"/>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1">
                <a:extLst>
                  <a:ext uri="{FF2B5EF4-FFF2-40B4-BE49-F238E27FC236}">
                    <a16:creationId xmlns:a16="http://schemas.microsoft.com/office/drawing/2014/main" id="{2469435F-A84C-4EBD-AB20-7C2837AEB1B1}"/>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2">
                <a:extLst>
                  <a:ext uri="{FF2B5EF4-FFF2-40B4-BE49-F238E27FC236}">
                    <a16:creationId xmlns:a16="http://schemas.microsoft.com/office/drawing/2014/main" id="{851F308D-30C2-42E7-91A5-21F2283503D9}"/>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3">
                <a:extLst>
                  <a:ext uri="{FF2B5EF4-FFF2-40B4-BE49-F238E27FC236}">
                    <a16:creationId xmlns:a16="http://schemas.microsoft.com/office/drawing/2014/main" id="{D4914673-092D-4D67-91A8-28AC2F3EA283}"/>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4">
                <a:extLst>
                  <a:ext uri="{FF2B5EF4-FFF2-40B4-BE49-F238E27FC236}">
                    <a16:creationId xmlns:a16="http://schemas.microsoft.com/office/drawing/2014/main" id="{5CA7F757-1208-4060-9D35-F43D8ADD34D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5">
                <a:extLst>
                  <a:ext uri="{FF2B5EF4-FFF2-40B4-BE49-F238E27FC236}">
                    <a16:creationId xmlns:a16="http://schemas.microsoft.com/office/drawing/2014/main" id="{92EE6D13-85A0-403D-AAC6-6D9A5BC81780}"/>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6">
                <a:extLst>
                  <a:ext uri="{FF2B5EF4-FFF2-40B4-BE49-F238E27FC236}">
                    <a16:creationId xmlns:a16="http://schemas.microsoft.com/office/drawing/2014/main" id="{F0849DBE-1A74-4F66-A800-C826718B4BD4}"/>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7">
                <a:extLst>
                  <a:ext uri="{FF2B5EF4-FFF2-40B4-BE49-F238E27FC236}">
                    <a16:creationId xmlns:a16="http://schemas.microsoft.com/office/drawing/2014/main" id="{F52F581D-DD4F-4083-80F8-CAC862C7021B}"/>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8">
                <a:extLst>
                  <a:ext uri="{FF2B5EF4-FFF2-40B4-BE49-F238E27FC236}">
                    <a16:creationId xmlns:a16="http://schemas.microsoft.com/office/drawing/2014/main" id="{01957E61-7CA8-4022-A386-34F76C355EA5}"/>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29">
                <a:extLst>
                  <a:ext uri="{FF2B5EF4-FFF2-40B4-BE49-F238E27FC236}">
                    <a16:creationId xmlns:a16="http://schemas.microsoft.com/office/drawing/2014/main" id="{201C90D4-0EB3-4A8D-8C6F-8007F90F119E}"/>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0">
                <a:extLst>
                  <a:ext uri="{FF2B5EF4-FFF2-40B4-BE49-F238E27FC236}">
                    <a16:creationId xmlns:a16="http://schemas.microsoft.com/office/drawing/2014/main" id="{29DDCD74-C60C-432D-9D6C-54489877CCD6}"/>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1">
                <a:extLst>
                  <a:ext uri="{FF2B5EF4-FFF2-40B4-BE49-F238E27FC236}">
                    <a16:creationId xmlns:a16="http://schemas.microsoft.com/office/drawing/2014/main" id="{987BE078-4244-4E6F-8431-6828091B3882}"/>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2">
                <a:extLst>
                  <a:ext uri="{FF2B5EF4-FFF2-40B4-BE49-F238E27FC236}">
                    <a16:creationId xmlns:a16="http://schemas.microsoft.com/office/drawing/2014/main" id="{89A9A945-B8A9-4A91-8BBD-24B3731F30E4}"/>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2" name="Arc 33">
              <a:extLst>
                <a:ext uri="{FF2B5EF4-FFF2-40B4-BE49-F238E27FC236}">
                  <a16:creationId xmlns:a16="http://schemas.microsoft.com/office/drawing/2014/main" id="{85DE0A1F-7F63-4313-A60B-FF25CB80D1EF}"/>
                </a:ext>
              </a:extLst>
            </p:cNvPr>
            <p:cNvSpPr>
              <a:spLocks/>
            </p:cNvSpPr>
            <p:nvPr/>
          </p:nvSpPr>
          <p:spPr bwMode="auto">
            <a:xfrm rot="5400000" flipH="1" flipV="1">
              <a:off x="528536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83" name="Line 34">
              <a:extLst>
                <a:ext uri="{FF2B5EF4-FFF2-40B4-BE49-F238E27FC236}">
                  <a16:creationId xmlns:a16="http://schemas.microsoft.com/office/drawing/2014/main" id="{81679192-0181-4149-80FC-942FEB244757}"/>
                </a:ext>
              </a:extLst>
            </p:cNvPr>
            <p:cNvSpPr>
              <a:spLocks noChangeShapeType="1"/>
            </p:cNvSpPr>
            <p:nvPr/>
          </p:nvSpPr>
          <p:spPr bwMode="auto">
            <a:xfrm flipV="1">
              <a:off x="528536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84" name="Line 35">
              <a:extLst>
                <a:ext uri="{FF2B5EF4-FFF2-40B4-BE49-F238E27FC236}">
                  <a16:creationId xmlns:a16="http://schemas.microsoft.com/office/drawing/2014/main" id="{81275EB7-15BC-4F16-8BDF-320428B0A754}"/>
                </a:ext>
              </a:extLst>
            </p:cNvPr>
            <p:cNvSpPr>
              <a:spLocks noChangeShapeType="1"/>
            </p:cNvSpPr>
            <p:nvPr/>
          </p:nvSpPr>
          <p:spPr bwMode="auto">
            <a:xfrm flipV="1">
              <a:off x="429476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85" name="Group 36">
              <a:extLst>
                <a:ext uri="{FF2B5EF4-FFF2-40B4-BE49-F238E27FC236}">
                  <a16:creationId xmlns:a16="http://schemas.microsoft.com/office/drawing/2014/main" id="{D28D078B-2674-465A-99CD-CED4CBC50ECD}"/>
                </a:ext>
              </a:extLst>
            </p:cNvPr>
            <p:cNvGrpSpPr>
              <a:grpSpLocks/>
            </p:cNvGrpSpPr>
            <p:nvPr/>
          </p:nvGrpSpPr>
          <p:grpSpPr bwMode="auto">
            <a:xfrm>
              <a:off x="4904360" y="1984375"/>
              <a:ext cx="76200" cy="2209800"/>
              <a:chOff x="816" y="1632"/>
              <a:chExt cx="48" cy="1392"/>
            </a:xfrm>
          </p:grpSpPr>
          <p:sp>
            <p:nvSpPr>
              <p:cNvPr id="86" name="Oval 37">
                <a:extLst>
                  <a:ext uri="{FF2B5EF4-FFF2-40B4-BE49-F238E27FC236}">
                    <a16:creationId xmlns:a16="http://schemas.microsoft.com/office/drawing/2014/main" id="{0D90554A-1685-4CDF-9EA3-B1820940C4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Oval 38">
                <a:extLst>
                  <a:ext uri="{FF2B5EF4-FFF2-40B4-BE49-F238E27FC236}">
                    <a16:creationId xmlns:a16="http://schemas.microsoft.com/office/drawing/2014/main" id="{34AE0F32-121D-4435-8AA5-32F29F5DE6D8}"/>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Oval 39">
                <a:extLst>
                  <a:ext uri="{FF2B5EF4-FFF2-40B4-BE49-F238E27FC236}">
                    <a16:creationId xmlns:a16="http://schemas.microsoft.com/office/drawing/2014/main" id="{32D060DB-B6FC-4C7E-A28A-C32273FFBC5F}"/>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Oval 40">
                <a:extLst>
                  <a:ext uri="{FF2B5EF4-FFF2-40B4-BE49-F238E27FC236}">
                    <a16:creationId xmlns:a16="http://schemas.microsoft.com/office/drawing/2014/main" id="{945EBC2E-1A43-4078-AFE0-34B96BF9B78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Oval 41">
                <a:extLst>
                  <a:ext uri="{FF2B5EF4-FFF2-40B4-BE49-F238E27FC236}">
                    <a16:creationId xmlns:a16="http://schemas.microsoft.com/office/drawing/2014/main" id="{9D0AE804-DE54-4696-9B6F-60132D8998BB}"/>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Oval 42">
                <a:extLst>
                  <a:ext uri="{FF2B5EF4-FFF2-40B4-BE49-F238E27FC236}">
                    <a16:creationId xmlns:a16="http://schemas.microsoft.com/office/drawing/2014/main" id="{804EA67C-1C50-4FF0-AC32-A17B6C80ABA7}"/>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Oval 43">
                <a:extLst>
                  <a:ext uri="{FF2B5EF4-FFF2-40B4-BE49-F238E27FC236}">
                    <a16:creationId xmlns:a16="http://schemas.microsoft.com/office/drawing/2014/main" id="{C3D4261A-0B06-4DD9-8519-F9A73EB74BC8}"/>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Oval 44">
                <a:extLst>
                  <a:ext uri="{FF2B5EF4-FFF2-40B4-BE49-F238E27FC236}">
                    <a16:creationId xmlns:a16="http://schemas.microsoft.com/office/drawing/2014/main" id="{7ABE2305-7FB4-43FA-97AE-7D9F0D2C9CEB}"/>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Oval 45">
                <a:extLst>
                  <a:ext uri="{FF2B5EF4-FFF2-40B4-BE49-F238E27FC236}">
                    <a16:creationId xmlns:a16="http://schemas.microsoft.com/office/drawing/2014/main" id="{4390C8C9-067E-4CA7-AE90-C94F8E1A8A20}"/>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Oval 46">
                <a:extLst>
                  <a:ext uri="{FF2B5EF4-FFF2-40B4-BE49-F238E27FC236}">
                    <a16:creationId xmlns:a16="http://schemas.microsoft.com/office/drawing/2014/main" id="{5EF6AFB6-0A03-4658-AA34-43AE6BA0F9DA}"/>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47">
                <a:extLst>
                  <a:ext uri="{FF2B5EF4-FFF2-40B4-BE49-F238E27FC236}">
                    <a16:creationId xmlns:a16="http://schemas.microsoft.com/office/drawing/2014/main" id="{FDAB550B-7A20-4693-AF5D-A24D0E8CD673}"/>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Oval 48">
                <a:extLst>
                  <a:ext uri="{FF2B5EF4-FFF2-40B4-BE49-F238E27FC236}">
                    <a16:creationId xmlns:a16="http://schemas.microsoft.com/office/drawing/2014/main" id="{C8E314AE-54A4-4807-905D-867EC6A5A22C}"/>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Oval 49">
                <a:extLst>
                  <a:ext uri="{FF2B5EF4-FFF2-40B4-BE49-F238E27FC236}">
                    <a16:creationId xmlns:a16="http://schemas.microsoft.com/office/drawing/2014/main" id="{C51D3301-DF7A-419F-9603-D04149228DD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Oval 50">
                <a:extLst>
                  <a:ext uri="{FF2B5EF4-FFF2-40B4-BE49-F238E27FC236}">
                    <a16:creationId xmlns:a16="http://schemas.microsoft.com/office/drawing/2014/main" id="{0E669866-6075-465E-B5D8-1F3C0B164749}"/>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Oval 51">
                <a:extLst>
                  <a:ext uri="{FF2B5EF4-FFF2-40B4-BE49-F238E27FC236}">
                    <a16:creationId xmlns:a16="http://schemas.microsoft.com/office/drawing/2014/main" id="{1E4E870B-3F5C-4880-A999-CE551786F039}"/>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1" name="Group 52">
              <a:extLst>
                <a:ext uri="{FF2B5EF4-FFF2-40B4-BE49-F238E27FC236}">
                  <a16:creationId xmlns:a16="http://schemas.microsoft.com/office/drawing/2014/main" id="{38E211C1-ED23-462F-8C6C-1D37A29CFB80}"/>
                </a:ext>
              </a:extLst>
            </p:cNvPr>
            <p:cNvGrpSpPr>
              <a:grpSpLocks/>
            </p:cNvGrpSpPr>
            <p:nvPr/>
          </p:nvGrpSpPr>
          <p:grpSpPr bwMode="auto">
            <a:xfrm>
              <a:off x="5056760" y="2060575"/>
              <a:ext cx="76200" cy="2209800"/>
              <a:chOff x="816" y="1632"/>
              <a:chExt cx="48" cy="1392"/>
            </a:xfrm>
          </p:grpSpPr>
          <p:sp>
            <p:nvSpPr>
              <p:cNvPr id="102" name="Oval 53">
                <a:extLst>
                  <a:ext uri="{FF2B5EF4-FFF2-40B4-BE49-F238E27FC236}">
                    <a16:creationId xmlns:a16="http://schemas.microsoft.com/office/drawing/2014/main" id="{1CDE35A0-FDDC-4858-A3E3-BC53465C2C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Oval 54">
                <a:extLst>
                  <a:ext uri="{FF2B5EF4-FFF2-40B4-BE49-F238E27FC236}">
                    <a16:creationId xmlns:a16="http://schemas.microsoft.com/office/drawing/2014/main" id="{F886A143-EA43-479B-8737-19C32C26D360}"/>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Oval 55">
                <a:extLst>
                  <a:ext uri="{FF2B5EF4-FFF2-40B4-BE49-F238E27FC236}">
                    <a16:creationId xmlns:a16="http://schemas.microsoft.com/office/drawing/2014/main" id="{759B7234-B407-4148-A338-32A0DEE7C233}"/>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Oval 56">
                <a:extLst>
                  <a:ext uri="{FF2B5EF4-FFF2-40B4-BE49-F238E27FC236}">
                    <a16:creationId xmlns:a16="http://schemas.microsoft.com/office/drawing/2014/main" id="{F962C8D7-D4BD-4643-B544-DF6500BACC9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Oval 57">
                <a:extLst>
                  <a:ext uri="{FF2B5EF4-FFF2-40B4-BE49-F238E27FC236}">
                    <a16:creationId xmlns:a16="http://schemas.microsoft.com/office/drawing/2014/main" id="{F8AF77AB-1D3F-4A1C-A37A-8A423AD89AB9}"/>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 name="Oval 58">
                <a:extLst>
                  <a:ext uri="{FF2B5EF4-FFF2-40B4-BE49-F238E27FC236}">
                    <a16:creationId xmlns:a16="http://schemas.microsoft.com/office/drawing/2014/main" id="{79FAF0FE-B1D6-4221-8274-9FDDE4395E21}"/>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Oval 59">
                <a:extLst>
                  <a:ext uri="{FF2B5EF4-FFF2-40B4-BE49-F238E27FC236}">
                    <a16:creationId xmlns:a16="http://schemas.microsoft.com/office/drawing/2014/main" id="{170D457C-0E89-44E2-BA9A-523355B69817}"/>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Oval 60">
                <a:extLst>
                  <a:ext uri="{FF2B5EF4-FFF2-40B4-BE49-F238E27FC236}">
                    <a16:creationId xmlns:a16="http://schemas.microsoft.com/office/drawing/2014/main" id="{169FD93E-B852-45BB-9611-5358B926250D}"/>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Oval 61">
                <a:extLst>
                  <a:ext uri="{FF2B5EF4-FFF2-40B4-BE49-F238E27FC236}">
                    <a16:creationId xmlns:a16="http://schemas.microsoft.com/office/drawing/2014/main" id="{F878D37D-8B09-48D9-AC3E-7479DA5B2FBF}"/>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Oval 62">
                <a:extLst>
                  <a:ext uri="{FF2B5EF4-FFF2-40B4-BE49-F238E27FC236}">
                    <a16:creationId xmlns:a16="http://schemas.microsoft.com/office/drawing/2014/main" id="{D0B1266B-28D7-4C7E-9C58-BCE046B7E187}"/>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Oval 63">
                <a:extLst>
                  <a:ext uri="{FF2B5EF4-FFF2-40B4-BE49-F238E27FC236}">
                    <a16:creationId xmlns:a16="http://schemas.microsoft.com/office/drawing/2014/main" id="{692D9ED4-75C6-4F3A-888F-108A044A8CF5}"/>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Oval 64">
                <a:extLst>
                  <a:ext uri="{FF2B5EF4-FFF2-40B4-BE49-F238E27FC236}">
                    <a16:creationId xmlns:a16="http://schemas.microsoft.com/office/drawing/2014/main" id="{1AF18A0E-A84B-4CD0-BE91-9C9BBDB4E16F}"/>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Oval 65">
                <a:extLst>
                  <a:ext uri="{FF2B5EF4-FFF2-40B4-BE49-F238E27FC236}">
                    <a16:creationId xmlns:a16="http://schemas.microsoft.com/office/drawing/2014/main" id="{835AA661-1516-413B-94F4-88891A003D1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Oval 66">
                <a:extLst>
                  <a:ext uri="{FF2B5EF4-FFF2-40B4-BE49-F238E27FC236}">
                    <a16:creationId xmlns:a16="http://schemas.microsoft.com/office/drawing/2014/main" id="{469A82D2-E694-433F-9364-0C38CF8C25A1}"/>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 name="Oval 67">
                <a:extLst>
                  <a:ext uri="{FF2B5EF4-FFF2-40B4-BE49-F238E27FC236}">
                    <a16:creationId xmlns:a16="http://schemas.microsoft.com/office/drawing/2014/main" id="{2A16CF8D-C323-4F95-A66D-BA3009A8FE81}"/>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7" name="Group 68">
              <a:extLst>
                <a:ext uri="{FF2B5EF4-FFF2-40B4-BE49-F238E27FC236}">
                  <a16:creationId xmlns:a16="http://schemas.microsoft.com/office/drawing/2014/main" id="{E0296D95-506F-4160-9957-D172452A0479}"/>
                </a:ext>
              </a:extLst>
            </p:cNvPr>
            <p:cNvGrpSpPr>
              <a:grpSpLocks/>
            </p:cNvGrpSpPr>
            <p:nvPr/>
          </p:nvGrpSpPr>
          <p:grpSpPr bwMode="auto">
            <a:xfrm>
              <a:off x="4599560" y="1962150"/>
              <a:ext cx="228600" cy="1752600"/>
              <a:chOff x="3874" y="1680"/>
              <a:chExt cx="144" cy="1104"/>
            </a:xfrm>
          </p:grpSpPr>
          <p:sp>
            <p:nvSpPr>
              <p:cNvPr id="118" name="Line 69">
                <a:extLst>
                  <a:ext uri="{FF2B5EF4-FFF2-40B4-BE49-F238E27FC236}">
                    <a16:creationId xmlns:a16="http://schemas.microsoft.com/office/drawing/2014/main" id="{C5A4DE6D-97FB-4B6A-9521-449C4A32CC78}"/>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Line 70">
                <a:extLst>
                  <a:ext uri="{FF2B5EF4-FFF2-40B4-BE49-F238E27FC236}">
                    <a16:creationId xmlns:a16="http://schemas.microsoft.com/office/drawing/2014/main" id="{3B18EBC5-E1B3-4558-83E1-D61631E0905A}"/>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71">
                <a:extLst>
                  <a:ext uri="{FF2B5EF4-FFF2-40B4-BE49-F238E27FC236}">
                    <a16:creationId xmlns:a16="http://schemas.microsoft.com/office/drawing/2014/main" id="{9A7C6A98-3544-4132-96EC-9B98E65BA6E3}"/>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72">
                <a:extLst>
                  <a:ext uri="{FF2B5EF4-FFF2-40B4-BE49-F238E27FC236}">
                    <a16:creationId xmlns:a16="http://schemas.microsoft.com/office/drawing/2014/main" id="{3902F5A7-8D86-4BBE-8172-D36E4B8D2804}"/>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73">
                <a:extLst>
                  <a:ext uri="{FF2B5EF4-FFF2-40B4-BE49-F238E27FC236}">
                    <a16:creationId xmlns:a16="http://schemas.microsoft.com/office/drawing/2014/main" id="{34D0E438-419B-4D98-B6EC-F158A9417F05}"/>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3" name="Line 74">
                <a:extLst>
                  <a:ext uri="{FF2B5EF4-FFF2-40B4-BE49-F238E27FC236}">
                    <a16:creationId xmlns:a16="http://schemas.microsoft.com/office/drawing/2014/main" id="{C807BF80-A5FA-45BB-8B95-5D121D01CBD0}"/>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Line 75">
                <a:extLst>
                  <a:ext uri="{FF2B5EF4-FFF2-40B4-BE49-F238E27FC236}">
                    <a16:creationId xmlns:a16="http://schemas.microsoft.com/office/drawing/2014/main" id="{9BFEB115-07D3-4F71-BA6C-C4EF69D81AC1}"/>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76">
                <a:extLst>
                  <a:ext uri="{FF2B5EF4-FFF2-40B4-BE49-F238E27FC236}">
                    <a16:creationId xmlns:a16="http://schemas.microsoft.com/office/drawing/2014/main" id="{FA312EC9-FDE1-4EFF-B66D-790A4073C2CE}"/>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77">
                <a:extLst>
                  <a:ext uri="{FF2B5EF4-FFF2-40B4-BE49-F238E27FC236}">
                    <a16:creationId xmlns:a16="http://schemas.microsoft.com/office/drawing/2014/main" id="{9D75287E-D8A5-47C3-9A0F-00A4E7D16C70}"/>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7" name="Line 78">
                <a:extLst>
                  <a:ext uri="{FF2B5EF4-FFF2-40B4-BE49-F238E27FC236}">
                    <a16:creationId xmlns:a16="http://schemas.microsoft.com/office/drawing/2014/main" id="{2D1CF212-A89C-4679-81BF-E99E385A308A}"/>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Line 79">
                <a:extLst>
                  <a:ext uri="{FF2B5EF4-FFF2-40B4-BE49-F238E27FC236}">
                    <a16:creationId xmlns:a16="http://schemas.microsoft.com/office/drawing/2014/main" id="{ECC95CF7-DB04-4908-B085-39870585CB26}"/>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Line 80">
                <a:extLst>
                  <a:ext uri="{FF2B5EF4-FFF2-40B4-BE49-F238E27FC236}">
                    <a16:creationId xmlns:a16="http://schemas.microsoft.com/office/drawing/2014/main" id="{7DF26D98-4C33-472E-94A0-3380CDE7DDD2}"/>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81">
                <a:extLst>
                  <a:ext uri="{FF2B5EF4-FFF2-40B4-BE49-F238E27FC236}">
                    <a16:creationId xmlns:a16="http://schemas.microsoft.com/office/drawing/2014/main" id="{A4B9E102-66E3-4406-9E8F-3B37C733AF2F}"/>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82">
                <a:extLst>
                  <a:ext uri="{FF2B5EF4-FFF2-40B4-BE49-F238E27FC236}">
                    <a16:creationId xmlns:a16="http://schemas.microsoft.com/office/drawing/2014/main" id="{C1CB4800-CE13-448F-87CF-89E85C34F3F3}"/>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83">
                <a:extLst>
                  <a:ext uri="{FF2B5EF4-FFF2-40B4-BE49-F238E27FC236}">
                    <a16:creationId xmlns:a16="http://schemas.microsoft.com/office/drawing/2014/main" id="{23CB4066-DD5C-4094-9E1F-1F4B7946C3FB}"/>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3" name="Line 84">
                <a:extLst>
                  <a:ext uri="{FF2B5EF4-FFF2-40B4-BE49-F238E27FC236}">
                    <a16:creationId xmlns:a16="http://schemas.microsoft.com/office/drawing/2014/main" id="{34EE98B5-0178-42EF-84DC-140DF5215D5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4" name="Line 85">
                <a:extLst>
                  <a:ext uri="{FF2B5EF4-FFF2-40B4-BE49-F238E27FC236}">
                    <a16:creationId xmlns:a16="http://schemas.microsoft.com/office/drawing/2014/main" id="{CCA51B0D-9729-4B1A-9A8F-2A818C45470C}"/>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Line 86">
                <a:extLst>
                  <a:ext uri="{FF2B5EF4-FFF2-40B4-BE49-F238E27FC236}">
                    <a16:creationId xmlns:a16="http://schemas.microsoft.com/office/drawing/2014/main" id="{AF820EBF-9946-4E52-98F7-9AAF59C5FBAC}"/>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87">
                <a:extLst>
                  <a:ext uri="{FF2B5EF4-FFF2-40B4-BE49-F238E27FC236}">
                    <a16:creationId xmlns:a16="http://schemas.microsoft.com/office/drawing/2014/main" id="{05D4FB8F-CCA0-41DD-831B-B46CA4F94978}"/>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7" name="Line 88">
                <a:extLst>
                  <a:ext uri="{FF2B5EF4-FFF2-40B4-BE49-F238E27FC236}">
                    <a16:creationId xmlns:a16="http://schemas.microsoft.com/office/drawing/2014/main" id="{B338F981-0C92-4BAE-AF4C-AFDAA8DFF311}"/>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Line 89">
                <a:extLst>
                  <a:ext uri="{FF2B5EF4-FFF2-40B4-BE49-F238E27FC236}">
                    <a16:creationId xmlns:a16="http://schemas.microsoft.com/office/drawing/2014/main" id="{C8E63EF9-D576-4BCE-BE68-2CE9F2AF14E7}"/>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90">
                <a:extLst>
                  <a:ext uri="{FF2B5EF4-FFF2-40B4-BE49-F238E27FC236}">
                    <a16:creationId xmlns:a16="http://schemas.microsoft.com/office/drawing/2014/main" id="{0F0A2318-00E7-4314-9BBF-077597AD55F4}"/>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Line 91">
                <a:extLst>
                  <a:ext uri="{FF2B5EF4-FFF2-40B4-BE49-F238E27FC236}">
                    <a16:creationId xmlns:a16="http://schemas.microsoft.com/office/drawing/2014/main" id="{8BE74D64-3E65-40FA-9D9C-E0E91D4C547F}"/>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Line 92">
                <a:extLst>
                  <a:ext uri="{FF2B5EF4-FFF2-40B4-BE49-F238E27FC236}">
                    <a16:creationId xmlns:a16="http://schemas.microsoft.com/office/drawing/2014/main" id="{4BDD24F5-3CE9-4AA4-849F-C0582D1AD3D0}"/>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142" name="Picture 93">
              <a:extLst>
                <a:ext uri="{FF2B5EF4-FFF2-40B4-BE49-F238E27FC236}">
                  <a16:creationId xmlns:a16="http://schemas.microsoft.com/office/drawing/2014/main" id="{F646726D-8E5F-4373-81AD-296EB7964D62}"/>
                </a:ext>
              </a:extLst>
            </p:cNvPr>
            <p:cNvPicPr>
              <a:picLocks noChangeAspect="1" noChangeArrowheads="1"/>
            </p:cNvPicPr>
            <p:nvPr/>
          </p:nvPicPr>
          <p:blipFill>
            <a:blip r:embed="rId3" cstate="print"/>
            <a:srcRect/>
            <a:stretch>
              <a:fillRect/>
            </a:stretch>
          </p:blipFill>
          <p:spPr bwMode="auto">
            <a:xfrm>
              <a:off x="4370960" y="1939925"/>
              <a:ext cx="193675" cy="2449513"/>
            </a:xfrm>
            <a:prstGeom prst="rect">
              <a:avLst/>
            </a:prstGeom>
            <a:noFill/>
            <a:ln w="12700">
              <a:noFill/>
              <a:miter lim="800000"/>
              <a:headEnd type="none" w="lg" len="med"/>
              <a:tailEnd type="none" w="lg" len="med"/>
            </a:ln>
            <a:effectLst/>
          </p:spPr>
        </p:pic>
        <p:sp>
          <p:nvSpPr>
            <p:cNvPr id="143" name="Text Box 94">
              <a:extLst>
                <a:ext uri="{FF2B5EF4-FFF2-40B4-BE49-F238E27FC236}">
                  <a16:creationId xmlns:a16="http://schemas.microsoft.com/office/drawing/2014/main" id="{12E09099-77F8-4C5F-AA80-73716B57C072}"/>
                </a:ext>
              </a:extLst>
            </p:cNvPr>
            <p:cNvSpPr txBox="1">
              <a:spLocks noChangeArrowheads="1"/>
            </p:cNvSpPr>
            <p:nvPr/>
          </p:nvSpPr>
          <p:spPr bwMode="auto">
            <a:xfrm>
              <a:off x="528536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Holes to choose the dose</a:t>
              </a:r>
            </a:p>
          </p:txBody>
        </p:sp>
        <p:sp>
          <p:nvSpPr>
            <p:cNvPr id="146" name="Freeform 97">
              <a:extLst>
                <a:ext uri="{FF2B5EF4-FFF2-40B4-BE49-F238E27FC236}">
                  <a16:creationId xmlns:a16="http://schemas.microsoft.com/office/drawing/2014/main" id="{4CFC3D56-1371-40EE-9FAB-37C00217DE6A}"/>
                </a:ext>
              </a:extLst>
            </p:cNvPr>
            <p:cNvSpPr>
              <a:spLocks/>
            </p:cNvSpPr>
            <p:nvPr/>
          </p:nvSpPr>
          <p:spPr bwMode="auto">
            <a:xfrm>
              <a:off x="101022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Text Box 99">
              <a:extLst>
                <a:ext uri="{FF2B5EF4-FFF2-40B4-BE49-F238E27FC236}">
                  <a16:creationId xmlns:a16="http://schemas.microsoft.com/office/drawing/2014/main" id="{F40A6789-9D68-4273-84DD-3A337FB45356}"/>
                </a:ext>
              </a:extLst>
            </p:cNvPr>
            <p:cNvSpPr txBox="1">
              <a:spLocks noChangeArrowheads="1"/>
            </p:cNvSpPr>
            <p:nvPr/>
          </p:nvSpPr>
          <p:spPr bwMode="auto">
            <a:xfrm>
              <a:off x="633796" y="1025191"/>
              <a:ext cx="1716088" cy="707886"/>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Tube from the stock tank</a:t>
              </a:r>
            </a:p>
          </p:txBody>
        </p:sp>
        <p:sp>
          <p:nvSpPr>
            <p:cNvPr id="149" name="Text Box 100">
              <a:extLst>
                <a:ext uri="{FF2B5EF4-FFF2-40B4-BE49-F238E27FC236}">
                  <a16:creationId xmlns:a16="http://schemas.microsoft.com/office/drawing/2014/main" id="{AC0D2DED-26C3-40CB-99AF-5036D0E0FA8C}"/>
                </a:ext>
              </a:extLst>
            </p:cNvPr>
            <p:cNvSpPr txBox="1">
              <a:spLocks noChangeArrowheads="1"/>
            </p:cNvSpPr>
            <p:nvPr/>
          </p:nvSpPr>
          <p:spPr bwMode="auto">
            <a:xfrm>
              <a:off x="4189985" y="50800"/>
              <a:ext cx="1422400" cy="3968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Air vent</a:t>
              </a:r>
            </a:p>
          </p:txBody>
        </p:sp>
        <p:sp>
          <p:nvSpPr>
            <p:cNvPr id="150" name="Line 101">
              <a:extLst>
                <a:ext uri="{FF2B5EF4-FFF2-40B4-BE49-F238E27FC236}">
                  <a16:creationId xmlns:a16="http://schemas.microsoft.com/office/drawing/2014/main" id="{AC30427B-0E11-4423-9AD2-18294260960C}"/>
                </a:ext>
              </a:extLst>
            </p:cNvPr>
            <p:cNvSpPr>
              <a:spLocks noChangeShapeType="1"/>
            </p:cNvSpPr>
            <p:nvPr/>
          </p:nvSpPr>
          <p:spPr bwMode="auto">
            <a:xfrm flipH="1">
              <a:off x="1887165" y="1435100"/>
              <a:ext cx="1059807"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151" name="Text Box 102">
              <a:extLst>
                <a:ext uri="{FF2B5EF4-FFF2-40B4-BE49-F238E27FC236}">
                  <a16:creationId xmlns:a16="http://schemas.microsoft.com/office/drawing/2014/main" id="{5A49F5E6-D9E7-49B2-8455-CE2A3F7A134C}"/>
                </a:ext>
              </a:extLst>
            </p:cNvPr>
            <p:cNvSpPr txBox="1">
              <a:spLocks noChangeArrowheads="1"/>
            </p:cNvSpPr>
            <p:nvPr/>
          </p:nvSpPr>
          <p:spPr bwMode="auto">
            <a:xfrm>
              <a:off x="612197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latin typeface="Times New Roman" panose="02020603050405020304" pitchFamily="18" charset="0"/>
                  <a:cs typeface="Times New Roman" panose="02020603050405020304" pitchFamily="18" charset="0"/>
                </a:rPr>
                <a:t>Raw water</a:t>
              </a:r>
            </a:p>
          </p:txBody>
        </p:sp>
        <p:sp>
          <p:nvSpPr>
            <p:cNvPr id="152" name="Freeform 103">
              <a:extLst>
                <a:ext uri="{FF2B5EF4-FFF2-40B4-BE49-F238E27FC236}">
                  <a16:creationId xmlns:a16="http://schemas.microsoft.com/office/drawing/2014/main" id="{D738AC49-1DFB-443F-83CA-F897E1689A9E}"/>
                </a:ext>
              </a:extLst>
            </p:cNvPr>
            <p:cNvSpPr>
              <a:spLocks/>
            </p:cNvSpPr>
            <p:nvPr/>
          </p:nvSpPr>
          <p:spPr bwMode="auto">
            <a:xfrm>
              <a:off x="486784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154" name="Group 105">
              <a:extLst>
                <a:ext uri="{FF2B5EF4-FFF2-40B4-BE49-F238E27FC236}">
                  <a16:creationId xmlns:a16="http://schemas.microsoft.com/office/drawing/2014/main" id="{F5379056-135F-435D-86A4-FE1B4AF73A2E}"/>
                </a:ext>
              </a:extLst>
            </p:cNvPr>
            <p:cNvGrpSpPr>
              <a:grpSpLocks/>
            </p:cNvGrpSpPr>
            <p:nvPr/>
          </p:nvGrpSpPr>
          <p:grpSpPr bwMode="auto">
            <a:xfrm>
              <a:off x="2842198" y="312738"/>
              <a:ext cx="1411287" cy="2465388"/>
              <a:chOff x="2589" y="85"/>
              <a:chExt cx="889" cy="1553"/>
            </a:xfrm>
          </p:grpSpPr>
          <p:sp>
            <p:nvSpPr>
              <p:cNvPr id="155" name="AutoShape 106">
                <a:extLst>
                  <a:ext uri="{FF2B5EF4-FFF2-40B4-BE49-F238E27FC236}">
                    <a16:creationId xmlns:a16="http://schemas.microsoft.com/office/drawing/2014/main" id="{0F637292-601D-4915-BEF5-104729FFD963}"/>
                  </a:ext>
                </a:extLst>
              </p:cNvPr>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156" name="Rectangle 107">
                <a:extLst>
                  <a:ext uri="{FF2B5EF4-FFF2-40B4-BE49-F238E27FC236}">
                    <a16:creationId xmlns:a16="http://schemas.microsoft.com/office/drawing/2014/main" id="{321AC6E4-E70E-46C4-8815-F0E9D14CB109}"/>
                  </a:ext>
                </a:extLst>
              </p:cNvPr>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7" name="AutoShape 108">
                <a:extLst>
                  <a:ext uri="{FF2B5EF4-FFF2-40B4-BE49-F238E27FC236}">
                    <a16:creationId xmlns:a16="http://schemas.microsoft.com/office/drawing/2014/main" id="{7D633226-ED87-4127-8E74-BBA4DC610A71}"/>
                  </a:ext>
                </a:extLst>
              </p:cNvPr>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158" name="Picture 109" descr="Product Picture">
                <a:extLst>
                  <a:ext uri="{FF2B5EF4-FFF2-40B4-BE49-F238E27FC236}">
                    <a16:creationId xmlns:a16="http://schemas.microsoft.com/office/drawing/2014/main" id="{D4A4D9EA-E410-4E4D-96E0-B73EC42FEA6F}"/>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159" name="Rectangle 110">
                <a:extLst>
                  <a:ext uri="{FF2B5EF4-FFF2-40B4-BE49-F238E27FC236}">
                    <a16:creationId xmlns:a16="http://schemas.microsoft.com/office/drawing/2014/main" id="{DAEA8FE6-2CE6-43B9-A9CD-7771812474BD}"/>
                  </a:ext>
                </a:extLst>
              </p:cNvPr>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0" name="AutoShape 111">
                <a:extLst>
                  <a:ext uri="{FF2B5EF4-FFF2-40B4-BE49-F238E27FC236}">
                    <a16:creationId xmlns:a16="http://schemas.microsoft.com/office/drawing/2014/main" id="{2D68885A-751E-43E0-9019-3C139C8AA368}"/>
                  </a:ext>
                </a:extLst>
              </p:cNvPr>
              <p:cNvSpPr>
                <a:spLocks noChangeArrowheads="1"/>
              </p:cNvSpPr>
              <p:nvPr/>
            </p:nvSpPr>
            <p:spPr bwMode="auto">
              <a:xfrm rot="162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61" name="Group 112">
                <a:extLst>
                  <a:ext uri="{FF2B5EF4-FFF2-40B4-BE49-F238E27FC236}">
                    <a16:creationId xmlns:a16="http://schemas.microsoft.com/office/drawing/2014/main" id="{39CDDA1F-4897-4591-A003-741336988142}"/>
                  </a:ext>
                </a:extLst>
              </p:cNvPr>
              <p:cNvGrpSpPr>
                <a:grpSpLocks/>
              </p:cNvGrpSpPr>
              <p:nvPr/>
            </p:nvGrpSpPr>
            <p:grpSpPr bwMode="auto">
              <a:xfrm>
                <a:off x="2860" y="276"/>
                <a:ext cx="528" cy="111"/>
                <a:chOff x="2855" y="276"/>
                <a:chExt cx="528" cy="111"/>
              </a:xfrm>
            </p:grpSpPr>
            <p:sp>
              <p:nvSpPr>
                <p:cNvPr id="167" name="Arc 113">
                  <a:extLst>
                    <a:ext uri="{FF2B5EF4-FFF2-40B4-BE49-F238E27FC236}">
                      <a16:creationId xmlns:a16="http://schemas.microsoft.com/office/drawing/2014/main" id="{F31C4A24-9DBD-4D6D-A947-0484E1B8DE44}"/>
                    </a:ext>
                  </a:extLst>
                </p:cNvPr>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68" name="Arc 114">
                  <a:extLst>
                    <a:ext uri="{FF2B5EF4-FFF2-40B4-BE49-F238E27FC236}">
                      <a16:creationId xmlns:a16="http://schemas.microsoft.com/office/drawing/2014/main" id="{2ADF8FEF-2DA7-4685-BABA-E0CF4894544C}"/>
                    </a:ext>
                  </a:extLst>
                </p:cNvPr>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62" name="AutoShape 115">
                <a:extLst>
                  <a:ext uri="{FF2B5EF4-FFF2-40B4-BE49-F238E27FC236}">
                    <a16:creationId xmlns:a16="http://schemas.microsoft.com/office/drawing/2014/main" id="{58C3DD73-468A-43EC-9AEA-EC090AD70FAE}"/>
                  </a:ext>
                </a:extLst>
              </p:cNvPr>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63" name="Group 116">
                <a:extLst>
                  <a:ext uri="{FF2B5EF4-FFF2-40B4-BE49-F238E27FC236}">
                    <a16:creationId xmlns:a16="http://schemas.microsoft.com/office/drawing/2014/main" id="{C557B75E-A0C8-4871-9156-306CE8FBD9A7}"/>
                  </a:ext>
                </a:extLst>
              </p:cNvPr>
              <p:cNvGrpSpPr>
                <a:grpSpLocks/>
              </p:cNvGrpSpPr>
              <p:nvPr/>
            </p:nvGrpSpPr>
            <p:grpSpPr bwMode="auto">
              <a:xfrm>
                <a:off x="2875" y="172"/>
                <a:ext cx="498" cy="149"/>
                <a:chOff x="2869" y="172"/>
                <a:chExt cx="498" cy="149"/>
              </a:xfrm>
            </p:grpSpPr>
            <p:sp>
              <p:nvSpPr>
                <p:cNvPr id="165" name="Freeform 117">
                  <a:extLst>
                    <a:ext uri="{FF2B5EF4-FFF2-40B4-BE49-F238E27FC236}">
                      <a16:creationId xmlns:a16="http://schemas.microsoft.com/office/drawing/2014/main" id="{CFD36D4B-9CA0-4197-8C0B-263E2F80691C}"/>
                    </a:ext>
                  </a:extLst>
                </p:cNvPr>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6" name="Line 118">
                  <a:extLst>
                    <a:ext uri="{FF2B5EF4-FFF2-40B4-BE49-F238E27FC236}">
                      <a16:creationId xmlns:a16="http://schemas.microsoft.com/office/drawing/2014/main" id="{0F41DA31-BEA8-497E-AA00-7927A721BC01}"/>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164" name="Line 119">
                <a:extLst>
                  <a:ext uri="{FF2B5EF4-FFF2-40B4-BE49-F238E27FC236}">
                    <a16:creationId xmlns:a16="http://schemas.microsoft.com/office/drawing/2014/main" id="{997C4B5C-E37D-4816-8F42-2CB54C8E6709}"/>
                  </a:ext>
                </a:extLst>
              </p:cNvPr>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69" name="Text Box 120">
              <a:extLst>
                <a:ext uri="{FF2B5EF4-FFF2-40B4-BE49-F238E27FC236}">
                  <a16:creationId xmlns:a16="http://schemas.microsoft.com/office/drawing/2014/main" id="{9DC9D051-D18B-43E1-A112-2672DACF4B99}"/>
                </a:ext>
              </a:extLst>
            </p:cNvPr>
            <p:cNvSpPr txBox="1">
              <a:spLocks noChangeArrowheads="1"/>
            </p:cNvSpPr>
            <p:nvPr/>
          </p:nvSpPr>
          <p:spPr bwMode="auto">
            <a:xfrm>
              <a:off x="4766248" y="1116013"/>
              <a:ext cx="1431925" cy="396875"/>
            </a:xfrm>
            <a:prstGeom prst="rect">
              <a:avLst/>
            </a:prstGeom>
            <a:noFill/>
            <a:ln w="12700">
              <a:noFill/>
              <a:miter lim="800000"/>
              <a:headEnd type="none" w="lg" len="med"/>
              <a:tailEnd type="none" w="lg" len="med"/>
            </a:ln>
            <a:effectLst/>
          </p:spPr>
          <p:txBody>
            <a:bodyPr>
              <a:spAutoFit/>
            </a:bodyPr>
            <a:lstStyle/>
            <a:p>
              <a:r>
                <a:rPr lang="en-US" sz="2000">
                  <a:latin typeface="Times New Roman" panose="02020603050405020304" pitchFamily="18" charset="0"/>
                  <a:cs typeface="Times New Roman" panose="02020603050405020304" pitchFamily="18" charset="0"/>
                </a:rPr>
                <a:t>Float valve</a:t>
              </a:r>
            </a:p>
          </p:txBody>
        </p:sp>
        <p:sp>
          <p:nvSpPr>
            <p:cNvPr id="170" name="Line 121">
              <a:extLst>
                <a:ext uri="{FF2B5EF4-FFF2-40B4-BE49-F238E27FC236}">
                  <a16:creationId xmlns:a16="http://schemas.microsoft.com/office/drawing/2014/main" id="{133ECB87-16DD-40BA-B3CE-B8F0EDC6788C}"/>
                </a:ext>
              </a:extLst>
            </p:cNvPr>
            <p:cNvSpPr>
              <a:spLocks noChangeShapeType="1"/>
            </p:cNvSpPr>
            <p:nvPr/>
          </p:nvSpPr>
          <p:spPr bwMode="auto">
            <a:xfrm flipH="1">
              <a:off x="374231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175" name="Straight Connector 174">
              <a:extLst>
                <a:ext uri="{FF2B5EF4-FFF2-40B4-BE49-F238E27FC236}">
                  <a16:creationId xmlns:a16="http://schemas.microsoft.com/office/drawing/2014/main" id="{98797495-F7AF-4BE1-A343-52CCEA6860F0}"/>
                </a:ext>
              </a:extLst>
            </p:cNvPr>
            <p:cNvCxnSpPr/>
            <p:nvPr/>
          </p:nvCxnSpPr>
          <p:spPr bwMode="auto">
            <a:xfrm>
              <a:off x="4218560" y="2022475"/>
              <a:ext cx="31813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6" name="Straight Connector 175">
              <a:extLst>
                <a:ext uri="{FF2B5EF4-FFF2-40B4-BE49-F238E27FC236}">
                  <a16:creationId xmlns:a16="http://schemas.microsoft.com/office/drawing/2014/main" id="{72ECEBEB-22FB-4D84-BA9E-D19D4B60BB81}"/>
                </a:ext>
              </a:extLst>
            </p:cNvPr>
            <p:cNvCxnSpPr/>
            <p:nvPr/>
          </p:nvCxnSpPr>
          <p:spPr bwMode="auto">
            <a:xfrm>
              <a:off x="4942460" y="3243263"/>
              <a:ext cx="24574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7" name="Straight Arrow Connector 176">
              <a:extLst>
                <a:ext uri="{FF2B5EF4-FFF2-40B4-BE49-F238E27FC236}">
                  <a16:creationId xmlns:a16="http://schemas.microsoft.com/office/drawing/2014/main" id="{90FCD7B6-7FC8-43E0-9995-73EED6105158}"/>
                </a:ext>
              </a:extLst>
            </p:cNvPr>
            <p:cNvCxnSpPr/>
            <p:nvPr/>
          </p:nvCxnSpPr>
          <p:spPr bwMode="auto">
            <a:xfrm>
              <a:off x="739991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18" name="Picture 17">
              <a:extLst>
                <a:ext uri="{FF2B5EF4-FFF2-40B4-BE49-F238E27FC236}">
                  <a16:creationId xmlns:a16="http://schemas.microsoft.com/office/drawing/2014/main" id="{E3168716-AD2B-4B9A-80BC-887165DE279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237192" y="2425700"/>
              <a:ext cx="345650" cy="358775"/>
            </a:xfrm>
            <a:prstGeom prst="rect">
              <a:avLst/>
            </a:prstGeom>
            <a:solidFill>
              <a:schemeClr val="bg1"/>
            </a:solidFill>
          </p:spPr>
        </p:pic>
        <p:pic>
          <p:nvPicPr>
            <p:cNvPr id="180" name="Picture 1">
              <a:extLst>
                <a:ext uri="{FF2B5EF4-FFF2-40B4-BE49-F238E27FC236}">
                  <a16:creationId xmlns:a16="http://schemas.microsoft.com/office/drawing/2014/main" id="{E9A93E53-421F-4850-B074-31AF3BADD29D}"/>
                </a:ext>
              </a:extLst>
            </p:cNvPr>
            <p:cNvPicPr>
              <a:picLocks noChangeAspect="1" noChangeArrowheads="1"/>
            </p:cNvPicPr>
            <p:nvPr/>
          </p:nvPicPr>
          <p:blipFill rotWithShape="1">
            <a:blip r:embed="rId6" cstate="screen"/>
            <a:srcRect l="7357" t="3891" r="15316" b="3379"/>
            <a:stretch/>
          </p:blipFill>
          <p:spPr bwMode="auto">
            <a:xfrm>
              <a:off x="8034181" y="214374"/>
              <a:ext cx="3040456" cy="6359401"/>
            </a:xfrm>
            <a:prstGeom prst="rect">
              <a:avLst/>
            </a:prstGeom>
            <a:noFill/>
            <a:ln w="9525">
              <a:noFill/>
              <a:miter lim="800000"/>
              <a:headEnd/>
              <a:tailEnd/>
            </a:ln>
          </p:spPr>
        </p:pic>
        <p:sp>
          <p:nvSpPr>
            <p:cNvPr id="147" name="Text Box 99">
              <a:extLst>
                <a:ext uri="{FF2B5EF4-FFF2-40B4-BE49-F238E27FC236}">
                  <a16:creationId xmlns:a16="http://schemas.microsoft.com/office/drawing/2014/main" id="{4D276A16-B25F-4590-AB61-079AC3211BC4}"/>
                </a:ext>
              </a:extLst>
            </p:cNvPr>
            <p:cNvSpPr txBox="1">
              <a:spLocks noChangeArrowheads="1"/>
            </p:cNvSpPr>
            <p:nvPr/>
          </p:nvSpPr>
          <p:spPr bwMode="auto">
            <a:xfrm>
              <a:off x="1494959" y="4209072"/>
              <a:ext cx="1716088" cy="400110"/>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Flexible tube</a:t>
              </a:r>
            </a:p>
          </p:txBody>
        </p:sp>
      </p:grpSp>
    </p:spTree>
    <p:extLst>
      <p:ext uri="{BB962C8B-B14F-4D97-AF65-F5344CB8AC3E}">
        <p14:creationId xmlns:p14="http://schemas.microsoft.com/office/powerpoint/2010/main" val="240075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0998E72-D15E-4D79-88D8-952433B025B7}"/>
              </a:ext>
            </a:extLst>
          </p:cNvPr>
          <p:cNvGrpSpPr/>
          <p:nvPr/>
        </p:nvGrpSpPr>
        <p:grpSpPr>
          <a:xfrm>
            <a:off x="1176981" y="-1068070"/>
            <a:ext cx="10022598" cy="8367981"/>
            <a:chOff x="1176981" y="-1068070"/>
            <a:chExt cx="10022598"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1843955" y="-1068070"/>
              <a:ext cx="9355624" cy="8367981"/>
              <a:chOff x="55795" y="-1819910"/>
              <a:chExt cx="935562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55795" y="-1819910"/>
                <a:ext cx="9355624" cy="8367981"/>
                <a:chOff x="55795" y="-438150"/>
                <a:chExt cx="935562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1">
                    <a:extLst>
                      <a:ext uri="{FF2B5EF4-FFF2-40B4-BE49-F238E27FC236}">
                        <a16:creationId xmlns:a16="http://schemas.microsoft.com/office/drawing/2014/main" id="{6DA64CBE-15F1-4EB9-B718-B9625CC61763}"/>
                      </a:ext>
                    </a:extLst>
                  </p:cNvPr>
                  <p:cNvPicPr>
                    <a:picLocks noChangeAspect="1" noChangeArrowheads="1"/>
                  </p:cNvPicPr>
                  <p:nvPr/>
                </p:nvPicPr>
                <p:blipFill>
                  <a:blip r:embed="rId15"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1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17"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14" name="Straight Arrow Connector 413">
                  <a:extLst>
                    <a:ext uri="{FF2B5EF4-FFF2-40B4-BE49-F238E27FC236}">
                      <a16:creationId xmlns:a16="http://schemas.microsoft.com/office/drawing/2014/main" id="{D71F92F5-FAFE-47A2-9A1C-FCDE035BFBDF}"/>
                    </a:ext>
                  </a:extLst>
                </p:cNvPr>
                <p:cNvCxnSpPr>
                  <a:cxnSpLocks/>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455" name="Straight Arrow Connector 454">
                  <a:extLst>
                    <a:ext uri="{FF2B5EF4-FFF2-40B4-BE49-F238E27FC236}">
                      <a16:creationId xmlns:a16="http://schemas.microsoft.com/office/drawing/2014/main" id="{B9F6F13A-2662-4DB8-BB5E-7B6B64289ACD}"/>
                    </a:ext>
                  </a:extLst>
                </p:cNvPr>
                <p:cNvCxnSpPr>
                  <a:cxnSpLocks/>
                </p:cNvCxnSpPr>
                <p:nvPr/>
              </p:nvCxnSpPr>
              <p:spPr bwMode="auto">
                <a:xfrm>
                  <a:off x="820285" y="1091751"/>
                  <a:ext cx="34684" cy="5309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56" name="Straight Arrow Connector 455">
                  <a:extLst>
                    <a:ext uri="{FF2B5EF4-FFF2-40B4-BE49-F238E27FC236}">
                      <a16:creationId xmlns:a16="http://schemas.microsoft.com/office/drawing/2014/main" id="{058EF497-6F79-4EC8-A258-07EE8AF2B129}"/>
                    </a:ext>
                  </a:extLst>
                </p:cNvPr>
                <p:cNvCxnSpPr>
                  <a:cxnSpLocks/>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0" name="Straight Arrow Connector 459">
                  <a:extLst>
                    <a:ext uri="{FF2B5EF4-FFF2-40B4-BE49-F238E27FC236}">
                      <a16:creationId xmlns:a16="http://schemas.microsoft.com/office/drawing/2014/main" id="{0DCD8D6E-913F-4955-B36E-D9105073B357}"/>
                    </a:ext>
                  </a:extLst>
                </p:cNvPr>
                <p:cNvCxnSpPr>
                  <a:cxnSpLocks/>
                  <a:endCxn id="443"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1" name="Straight Arrow Connector 460">
                  <a:extLst>
                    <a:ext uri="{FF2B5EF4-FFF2-40B4-BE49-F238E27FC236}">
                      <a16:creationId xmlns:a16="http://schemas.microsoft.com/office/drawing/2014/main" id="{A3787E27-18DD-43BC-A9BD-6A3AC65D7DFB}"/>
                    </a:ext>
                  </a:extLst>
                </p:cNvPr>
                <p:cNvCxnSpPr>
                  <a:cxnSpLocks/>
                  <a:endCxn id="442"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2" name="Straight Arrow Connector 461">
                  <a:extLst>
                    <a:ext uri="{FF2B5EF4-FFF2-40B4-BE49-F238E27FC236}">
                      <a16:creationId xmlns:a16="http://schemas.microsoft.com/office/drawing/2014/main" id="{072C9B27-B66F-4A5B-B168-16D875E87F67}"/>
                    </a:ext>
                  </a:extLst>
                </p:cNvPr>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12" idx="2"/>
                </p:cNvCxnSpPr>
                <p:nvPr/>
              </p:nvCxnSpPr>
              <p:spPr bwMode="auto">
                <a:xfrm>
                  <a:off x="55795" y="928824"/>
                  <a:ext cx="220963" cy="57537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cxnSp>
              <p:nvCxnSpPr>
                <p:cNvPr id="471" name="Straight Arrow Connector 470">
                  <a:extLst>
                    <a:ext uri="{FF2B5EF4-FFF2-40B4-BE49-F238E27FC236}">
                      <a16:creationId xmlns:a16="http://schemas.microsoft.com/office/drawing/2014/main" id="{71409DED-AD0B-4383-B9DD-240E079A8E7F}"/>
                    </a:ext>
                  </a:extLst>
                </p:cNvPr>
                <p:cNvCxnSpPr>
                  <a:cxnSpLocks/>
                  <a:endCxn id="420"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grpSp>
        <p:pic>
          <p:nvPicPr>
            <p:cNvPr id="12" name="Picture 11">
              <a:extLst>
                <a:ext uri="{FF2B5EF4-FFF2-40B4-BE49-F238E27FC236}">
                  <a16:creationId xmlns:a16="http://schemas.microsoft.com/office/drawing/2014/main" id="{6D9317F8-AA4D-4C69-9BEB-23635FCB9A63}"/>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1176981" y="-201449"/>
              <a:ext cx="1091048" cy="484571"/>
            </a:xfrm>
            <a:prstGeom prst="rect">
              <a:avLst/>
            </a:prstGeom>
          </p:spPr>
        </p:pic>
        <p:pic>
          <p:nvPicPr>
            <p:cNvPr id="10" name="Picture 9">
              <a:extLst>
                <a:ext uri="{FF2B5EF4-FFF2-40B4-BE49-F238E27FC236}">
                  <a16:creationId xmlns:a16="http://schemas.microsoft.com/office/drawing/2014/main" id="{E3CF156D-9E43-4721-BDF1-8804AEBC6C8E}"/>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626888" y="55266"/>
              <a:ext cx="565333" cy="481523"/>
            </a:xfrm>
            <a:prstGeom prst="rect">
              <a:avLst/>
            </a:prstGeom>
          </p:spPr>
        </p:pic>
        <p:pic>
          <p:nvPicPr>
            <p:cNvPr id="16" name="Picture 15">
              <a:extLst>
                <a:ext uri="{FF2B5EF4-FFF2-40B4-BE49-F238E27FC236}">
                  <a16:creationId xmlns:a16="http://schemas.microsoft.com/office/drawing/2014/main" id="{04D05FA9-3643-4781-83D6-41B2437757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3585798" y="-371210"/>
              <a:ext cx="2331108" cy="724308"/>
            </a:xfrm>
            <a:prstGeom prst="rect">
              <a:avLst/>
            </a:prstGeom>
          </p:spPr>
        </p:pic>
        <p:pic>
          <p:nvPicPr>
            <p:cNvPr id="18" name="Picture 17">
              <a:extLst>
                <a:ext uri="{FF2B5EF4-FFF2-40B4-BE49-F238E27FC236}">
                  <a16:creationId xmlns:a16="http://schemas.microsoft.com/office/drawing/2014/main" id="{0C623BDF-651A-4409-9987-32353FF62941}"/>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2860269" y="2815257"/>
              <a:ext cx="1759327" cy="609877"/>
            </a:xfrm>
            <a:prstGeom prst="rect">
              <a:avLst/>
            </a:prstGeom>
          </p:spPr>
        </p:pic>
        <p:pic>
          <p:nvPicPr>
            <p:cNvPr id="20" name="Picture 19">
              <a:extLst>
                <a:ext uri="{FF2B5EF4-FFF2-40B4-BE49-F238E27FC236}">
                  <a16:creationId xmlns:a16="http://schemas.microsoft.com/office/drawing/2014/main" id="{30764824-EA6E-40D4-94EA-10DFA716DF99}"/>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2599501" y="3717851"/>
              <a:ext cx="2160053" cy="611635"/>
            </a:xfrm>
            <a:prstGeom prst="rect">
              <a:avLst/>
            </a:prstGeom>
          </p:spPr>
        </p:pic>
        <p:pic>
          <p:nvPicPr>
            <p:cNvPr id="22" name="Picture 21">
              <a:extLst>
                <a:ext uri="{FF2B5EF4-FFF2-40B4-BE49-F238E27FC236}">
                  <a16:creationId xmlns:a16="http://schemas.microsoft.com/office/drawing/2014/main" id="{2335A9E3-FF8A-419C-BD5E-C2CCF70CE3A9}"/>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305402" y="4686409"/>
              <a:ext cx="1300601" cy="258363"/>
            </a:xfrm>
            <a:prstGeom prst="rect">
              <a:avLst/>
            </a:prstGeom>
          </p:spPr>
        </p:pic>
        <p:pic>
          <p:nvPicPr>
            <p:cNvPr id="24" name="Picture 23 2">
              <a:extLst>
                <a:ext uri="{FF2B5EF4-FFF2-40B4-BE49-F238E27FC236}">
                  <a16:creationId xmlns:a16="http://schemas.microsoft.com/office/drawing/2014/main" id="{3D180D6B-F6F1-4CA0-8E66-A8ABABB7BD2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3145205" y="5196671"/>
              <a:ext cx="1643327" cy="261878"/>
            </a:xfrm>
            <a:prstGeom prst="rect">
              <a:avLst/>
            </a:prstGeom>
          </p:spPr>
        </p:pic>
        <p:pic>
          <p:nvPicPr>
            <p:cNvPr id="26" name="Picture 25">
              <a:extLst>
                <a:ext uri="{FF2B5EF4-FFF2-40B4-BE49-F238E27FC236}">
                  <a16:creationId xmlns:a16="http://schemas.microsoft.com/office/drawing/2014/main" id="{4D78ADE9-8A43-4837-9499-244C97A05FE7}"/>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3005832" y="5894419"/>
              <a:ext cx="1585327" cy="261878"/>
            </a:xfrm>
            <a:prstGeom prst="rect">
              <a:avLst/>
            </a:prstGeom>
          </p:spPr>
        </p:pic>
        <p:pic>
          <p:nvPicPr>
            <p:cNvPr id="28" name="Picture 27">
              <a:extLst>
                <a:ext uri="{FF2B5EF4-FFF2-40B4-BE49-F238E27FC236}">
                  <a16:creationId xmlns:a16="http://schemas.microsoft.com/office/drawing/2014/main" id="{5C895ED4-E975-4F91-84EA-78A87EBCF854}"/>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rot="19243203">
              <a:off x="8145310" y="329489"/>
              <a:ext cx="685452" cy="203878"/>
            </a:xfrm>
            <a:prstGeom prst="rect">
              <a:avLst/>
            </a:prstGeom>
          </p:spPr>
        </p:pic>
        <p:pic>
          <p:nvPicPr>
            <p:cNvPr id="30" name="Picture 29">
              <a:extLst>
                <a:ext uri="{FF2B5EF4-FFF2-40B4-BE49-F238E27FC236}">
                  <a16:creationId xmlns:a16="http://schemas.microsoft.com/office/drawing/2014/main" id="{E894729C-FC26-4098-A8D8-3349711F633A}"/>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rot="19243204">
              <a:off x="6677779" y="2160326"/>
              <a:ext cx="1376177" cy="205636"/>
            </a:xfrm>
            <a:prstGeom prst="rect">
              <a:avLst/>
            </a:prstGeom>
          </p:spPr>
        </p:pic>
        <p:pic>
          <p:nvPicPr>
            <p:cNvPr id="32" name="Picture 31">
              <a:extLst>
                <a:ext uri="{FF2B5EF4-FFF2-40B4-BE49-F238E27FC236}">
                  <a16:creationId xmlns:a16="http://schemas.microsoft.com/office/drawing/2014/main" id="{458EBB7C-4414-4DE9-A9E5-19D62F4C2321}"/>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618505" y="2810899"/>
              <a:ext cx="589557" cy="149239"/>
            </a:xfrm>
            <a:prstGeom prst="rect">
              <a:avLst/>
            </a:prstGeom>
          </p:spPr>
        </p:pic>
        <p:pic>
          <p:nvPicPr>
            <p:cNvPr id="34" name="Picture 33">
              <a:extLst>
                <a:ext uri="{FF2B5EF4-FFF2-40B4-BE49-F238E27FC236}">
                  <a16:creationId xmlns:a16="http://schemas.microsoft.com/office/drawing/2014/main" id="{6CB5BB99-7FA3-496A-8DF6-45E2BBDAFCF1}"/>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9653558" y="3583204"/>
              <a:ext cx="633576" cy="199808"/>
            </a:xfrm>
            <a:prstGeom prst="rect">
              <a:avLst/>
            </a:prstGeom>
          </p:spPr>
        </p:pic>
      </p:grpSp>
    </p:spTree>
    <p:extLst>
      <p:ext uri="{BB962C8B-B14F-4D97-AF65-F5344CB8AC3E}">
        <p14:creationId xmlns:p14="http://schemas.microsoft.com/office/powerpoint/2010/main" val="148705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011496-5C98-4048-8FCC-389BC9FC6E27}"/>
              </a:ext>
            </a:extLst>
          </p:cNvPr>
          <p:cNvGrpSpPr/>
          <p:nvPr/>
        </p:nvGrpSpPr>
        <p:grpSpPr>
          <a:xfrm>
            <a:off x="-17838" y="-1819910"/>
            <a:ext cx="9429257" cy="8367981"/>
            <a:chOff x="-17838" y="-1819910"/>
            <a:chExt cx="9429257" cy="8367981"/>
          </a:xfrm>
        </p:grpSpPr>
        <p:grpSp>
          <p:nvGrpSpPr>
            <p:cNvPr id="6" name="Group 5">
              <a:extLst>
                <a:ext uri="{FF2B5EF4-FFF2-40B4-BE49-F238E27FC236}">
                  <a16:creationId xmlns:a16="http://schemas.microsoft.com/office/drawing/2014/main" id="{7EB8523E-1BB7-477B-83FD-DE60A53D8B91}"/>
                </a:ext>
              </a:extLst>
            </p:cNvPr>
            <p:cNvGrpSpPr/>
            <p:nvPr/>
          </p:nvGrpSpPr>
          <p:grpSpPr>
            <a:xfrm>
              <a:off x="238155" y="-1819910"/>
              <a:ext cx="9173264" cy="8367981"/>
              <a:chOff x="238155" y="-1819910"/>
              <a:chExt cx="9173264"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238155" y="-1819910"/>
                <a:ext cx="9173264" cy="8367981"/>
                <a:chOff x="238155" y="-1819910"/>
                <a:chExt cx="917326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238155" y="-1819910"/>
                  <a:ext cx="9173264" cy="8367981"/>
                  <a:chOff x="238155" y="-438150"/>
                  <a:chExt cx="917326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a:extLst>
                        <a:ext uri="{FF2B5EF4-FFF2-40B4-BE49-F238E27FC236}">
                          <a16:creationId xmlns:a16="http://schemas.microsoft.com/office/drawing/2014/main" id="{6DA64CBE-15F1-4EB9-B718-B9625CC61763}"/>
                        </a:ext>
                      </a:extLst>
                    </p:cNvPr>
                    <p:cNvPicPr>
                      <a:picLocks noChangeAspect="1" noChangeArrowheads="1"/>
                    </p:cNvPicPr>
                    <p:nvPr/>
                  </p:nvPicPr>
                  <p:blipFill>
                    <a:blip r:embed="rId6"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7"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8"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63" idx="1"/>
                  </p:cNvCxnSpPr>
                  <p:nvPr/>
                </p:nvCxnSpPr>
                <p:spPr bwMode="auto">
                  <a:xfrm flipH="1">
                    <a:off x="469126" y="1167963"/>
                    <a:ext cx="107102" cy="32688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grpSp>
          </p:grpSp>
          <p:sp>
            <p:nvSpPr>
              <p:cNvPr id="5" name="Oval 4">
                <a:extLst>
                  <a:ext uri="{FF2B5EF4-FFF2-40B4-BE49-F238E27FC236}">
                    <a16:creationId xmlns:a16="http://schemas.microsoft.com/office/drawing/2014/main" id="{45A1D3B0-F951-4D3E-BFC8-3BB8BC236BC3}"/>
                  </a:ext>
                </a:extLst>
              </p:cNvPr>
              <p:cNvSpPr/>
              <p:nvPr/>
            </p:nvSpPr>
            <p:spPr bwMode="auto">
              <a:xfrm>
                <a:off x="273506" y="4438497"/>
                <a:ext cx="4160064" cy="887283"/>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3" name="Picture 2">
              <a:extLst>
                <a:ext uri="{FF2B5EF4-FFF2-40B4-BE49-F238E27FC236}">
                  <a16:creationId xmlns:a16="http://schemas.microsoft.com/office/drawing/2014/main" id="{6700608C-E666-49F8-BCEF-BD0E02FEF3B4}"/>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838" y="-1033879"/>
              <a:ext cx="1203810" cy="847237"/>
            </a:xfrm>
            <a:prstGeom prst="rect">
              <a:avLst/>
            </a:prstGeom>
          </p:spPr>
        </p:pic>
        <p:pic>
          <p:nvPicPr>
            <p:cNvPr id="226" name="Picture 225">
              <a:extLst>
                <a:ext uri="{FF2B5EF4-FFF2-40B4-BE49-F238E27FC236}">
                  <a16:creationId xmlns:a16="http://schemas.microsoft.com/office/drawing/2014/main" id="{3FA8FAD0-CF86-4086-AE28-88F73812140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837666" y="-1147615"/>
              <a:ext cx="2331108" cy="724308"/>
            </a:xfrm>
            <a:prstGeom prst="rect">
              <a:avLst/>
            </a:prstGeom>
          </p:spPr>
        </p:pic>
        <p:pic>
          <p:nvPicPr>
            <p:cNvPr id="229" name="Picture 23 2">
              <a:extLst>
                <a:ext uri="{FF2B5EF4-FFF2-40B4-BE49-F238E27FC236}">
                  <a16:creationId xmlns:a16="http://schemas.microsoft.com/office/drawing/2014/main" id="{C3CD0101-DDD7-4DC5-85B7-0D5288ABAD7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501391" y="4133945"/>
              <a:ext cx="1643327" cy="261878"/>
            </a:xfrm>
            <a:prstGeom prst="rect">
              <a:avLst/>
            </a:prstGeom>
          </p:spPr>
        </p:pic>
      </p:grpSp>
    </p:spTree>
    <p:extLst>
      <p:ext uri="{BB962C8B-B14F-4D97-AF65-F5344CB8AC3E}">
        <p14:creationId xmlns:p14="http://schemas.microsoft.com/office/powerpoint/2010/main" val="121238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2798E-6D79-4BE4-8DAC-D3229AE96453}"/>
              </a:ext>
            </a:extLst>
          </p:cNvPr>
          <p:cNvGrpSpPr/>
          <p:nvPr/>
        </p:nvGrpSpPr>
        <p:grpSpPr>
          <a:xfrm>
            <a:off x="767460" y="1216917"/>
            <a:ext cx="9167651" cy="3055763"/>
            <a:chOff x="767460" y="1216917"/>
            <a:chExt cx="9167651" cy="3055763"/>
          </a:xfrm>
        </p:grpSpPr>
        <p:pic>
          <p:nvPicPr>
            <p:cNvPr id="146" name="Picture 32">
              <a:extLst>
                <a:ext uri="{FF2B5EF4-FFF2-40B4-BE49-F238E27FC236}">
                  <a16:creationId xmlns:a16="http://schemas.microsoft.com/office/drawing/2014/main" id="{0981C400-ADFE-404F-B1F5-89D756505300}"/>
                </a:ext>
              </a:extLst>
            </p:cNvPr>
            <p:cNvPicPr>
              <a:picLocks noChangeAspect="1" noChangeArrowheads="1"/>
            </p:cNvPicPr>
            <p:nvPr/>
          </p:nvPicPr>
          <p:blipFill>
            <a:blip r:embed="rId4" cstate="print"/>
            <a:srcRect/>
            <a:stretch>
              <a:fillRect/>
            </a:stretch>
          </p:blipFill>
          <p:spPr bwMode="auto">
            <a:xfrm>
              <a:off x="767460" y="1216917"/>
              <a:ext cx="4114800" cy="3055763"/>
            </a:xfrm>
            <a:prstGeom prst="rect">
              <a:avLst/>
            </a:prstGeom>
            <a:noFill/>
            <a:ln w="9525">
              <a:noFill/>
              <a:miter lim="800000"/>
              <a:headEnd/>
              <a:tailEnd/>
            </a:ln>
            <a:effectLst/>
          </p:spPr>
        </p:pic>
        <p:pic>
          <p:nvPicPr>
            <p:cNvPr id="147" name="Picture 34">
              <a:extLst>
                <a:ext uri="{FF2B5EF4-FFF2-40B4-BE49-F238E27FC236}">
                  <a16:creationId xmlns:a16="http://schemas.microsoft.com/office/drawing/2014/main" id="{DE2502DD-E510-4A24-855C-0DDDD70A779B}"/>
                </a:ext>
              </a:extLst>
            </p:cNvPr>
            <p:cNvPicPr>
              <a:picLocks noChangeAspect="1" noChangeArrowheads="1"/>
            </p:cNvPicPr>
            <p:nvPr/>
          </p:nvPicPr>
          <p:blipFill>
            <a:blip r:embed="rId5" cstate="print"/>
            <a:srcRect/>
            <a:stretch>
              <a:fillRect/>
            </a:stretch>
          </p:blipFill>
          <p:spPr bwMode="auto">
            <a:xfrm>
              <a:off x="7777005" y="2895950"/>
              <a:ext cx="1519947" cy="125751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1F2E9FE1-0871-451D-866F-C95DF7B0B53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54335" y="2335940"/>
              <a:ext cx="5180776" cy="560010"/>
            </a:xfrm>
            <a:prstGeom prst="rect">
              <a:avLst/>
            </a:prstGeom>
          </p:spPr>
        </p:pic>
        <p:pic>
          <p:nvPicPr>
            <p:cNvPr id="9" name="Picture 8">
              <a:extLst>
                <a:ext uri="{FF2B5EF4-FFF2-40B4-BE49-F238E27FC236}">
                  <a16:creationId xmlns:a16="http://schemas.microsoft.com/office/drawing/2014/main" id="{74B806D9-6DFE-4D75-A720-F40406F2C39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54334" y="1405950"/>
              <a:ext cx="4421133" cy="560010"/>
            </a:xfrm>
            <a:prstGeom prst="rect">
              <a:avLst/>
            </a:prstGeom>
          </p:spPr>
        </p:pic>
        <p:sp>
          <p:nvSpPr>
            <p:cNvPr id="11" name="Oval 10">
              <a:extLst>
                <a:ext uri="{FF2B5EF4-FFF2-40B4-BE49-F238E27FC236}">
                  <a16:creationId xmlns:a16="http://schemas.microsoft.com/office/drawing/2014/main" id="{79035506-7E3C-47BE-97D2-8275C7ABCA14}"/>
                </a:ext>
              </a:extLst>
            </p:cNvPr>
            <p:cNvSpPr/>
            <p:nvPr/>
          </p:nvSpPr>
          <p:spPr bwMode="auto">
            <a:xfrm>
              <a:off x="7777005" y="3361942"/>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2" name="Arc 11">
              <a:extLst>
                <a:ext uri="{FF2B5EF4-FFF2-40B4-BE49-F238E27FC236}">
                  <a16:creationId xmlns:a16="http://schemas.microsoft.com/office/drawing/2014/main" id="{8B8264D7-08A8-4334-8440-E9E002FD4DAC}"/>
                </a:ext>
              </a:extLst>
            </p:cNvPr>
            <p:cNvSpPr/>
            <p:nvPr/>
          </p:nvSpPr>
          <p:spPr>
            <a:xfrm>
              <a:off x="7777005" y="2491610"/>
              <a:ext cx="580293" cy="1028700"/>
            </a:xfrm>
            <a:prstGeom prst="arc">
              <a:avLst>
                <a:gd name="adj1" fmla="val 16200000"/>
                <a:gd name="adj2" fmla="val 36027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461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2BB5D29-55B3-4ABF-A6D6-F8ABCE294739}"/>
              </a:ext>
            </a:extLst>
          </p:cNvPr>
          <p:cNvGrpSpPr/>
          <p:nvPr/>
        </p:nvGrpSpPr>
        <p:grpSpPr>
          <a:xfrm>
            <a:off x="1925610" y="1308427"/>
            <a:ext cx="8579987" cy="3144993"/>
            <a:chOff x="1925610" y="1308427"/>
            <a:chExt cx="8579987" cy="3144993"/>
          </a:xfrm>
        </p:grpSpPr>
        <p:pic>
          <p:nvPicPr>
            <p:cNvPr id="147" name="Picture 30">
              <a:extLst>
                <a:ext uri="{FF2B5EF4-FFF2-40B4-BE49-F238E27FC236}">
                  <a16:creationId xmlns:a16="http://schemas.microsoft.com/office/drawing/2014/main" id="{820F294F-6D6C-45DF-BC7E-4E50215C1698}"/>
                </a:ext>
              </a:extLst>
            </p:cNvPr>
            <p:cNvPicPr>
              <a:picLocks noChangeAspect="1" noChangeArrowheads="1"/>
            </p:cNvPicPr>
            <p:nvPr/>
          </p:nvPicPr>
          <p:blipFill>
            <a:blip r:embed="rId8" cstate="print"/>
            <a:srcRect/>
            <a:stretch>
              <a:fillRect/>
            </a:stretch>
          </p:blipFill>
          <p:spPr bwMode="auto">
            <a:xfrm>
              <a:off x="1925610" y="1308427"/>
              <a:ext cx="4114800" cy="3055763"/>
            </a:xfrm>
            <a:prstGeom prst="rect">
              <a:avLst/>
            </a:prstGeom>
            <a:noFill/>
            <a:ln w="9525">
              <a:noFill/>
              <a:miter lim="800000"/>
              <a:headEnd/>
              <a:tailEnd/>
            </a:ln>
            <a:effectLst/>
          </p:spPr>
        </p:pic>
        <p:pic>
          <p:nvPicPr>
            <p:cNvPr id="148" name="Picture 34">
              <a:extLst>
                <a:ext uri="{FF2B5EF4-FFF2-40B4-BE49-F238E27FC236}">
                  <a16:creationId xmlns:a16="http://schemas.microsoft.com/office/drawing/2014/main" id="{E1A2C123-BB7A-48E4-A5D5-91ED755FF83C}"/>
                </a:ext>
              </a:extLst>
            </p:cNvPr>
            <p:cNvPicPr>
              <a:picLocks noChangeAspect="1" noChangeArrowheads="1"/>
            </p:cNvPicPr>
            <p:nvPr/>
          </p:nvPicPr>
          <p:blipFill>
            <a:blip r:embed="rId9" cstate="print"/>
            <a:srcRect/>
            <a:stretch>
              <a:fillRect/>
            </a:stretch>
          </p:blipFill>
          <p:spPr bwMode="auto">
            <a:xfrm>
              <a:off x="5938733" y="2993418"/>
              <a:ext cx="1764698" cy="1460002"/>
            </a:xfrm>
            <a:prstGeom prst="rect">
              <a:avLst/>
            </a:prstGeom>
            <a:noFill/>
            <a:ln w="41275">
              <a:solidFill>
                <a:srgbClr val="008000"/>
              </a:solidFill>
              <a:miter lim="800000"/>
              <a:headEnd/>
              <a:tailEnd/>
            </a:ln>
            <a:effectLst/>
          </p:spPr>
        </p:pic>
        <p:pic>
          <p:nvPicPr>
            <p:cNvPr id="7" name="Picture 6">
              <a:extLst>
                <a:ext uri="{FF2B5EF4-FFF2-40B4-BE49-F238E27FC236}">
                  <a16:creationId xmlns:a16="http://schemas.microsoft.com/office/drawing/2014/main" id="{440C3AEF-1F5A-411C-8A83-B8FB57C6A53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105738" y="2547864"/>
              <a:ext cx="1124571" cy="214857"/>
            </a:xfrm>
            <a:prstGeom prst="rect">
              <a:avLst/>
            </a:prstGeom>
          </p:spPr>
        </p:pic>
        <p:pic>
          <p:nvPicPr>
            <p:cNvPr id="9" name="Picture 8">
              <a:extLst>
                <a:ext uri="{FF2B5EF4-FFF2-40B4-BE49-F238E27FC236}">
                  <a16:creationId xmlns:a16="http://schemas.microsoft.com/office/drawing/2014/main" id="{11193E3B-D15E-4B59-A03E-514EAD3297E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114359" y="2889388"/>
              <a:ext cx="1391238" cy="213333"/>
            </a:xfrm>
            <a:prstGeom prst="rect">
              <a:avLst/>
            </a:prstGeom>
          </p:spPr>
        </p:pic>
        <p:pic>
          <p:nvPicPr>
            <p:cNvPr id="5" name="Picture 4">
              <a:extLst>
                <a:ext uri="{FF2B5EF4-FFF2-40B4-BE49-F238E27FC236}">
                  <a16:creationId xmlns:a16="http://schemas.microsoft.com/office/drawing/2014/main" id="{87C764CC-94F3-4185-97D6-8A907A142D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15390" y="1957564"/>
              <a:ext cx="1356190" cy="559238"/>
            </a:xfrm>
            <a:prstGeom prst="rect">
              <a:avLst/>
            </a:prstGeom>
          </p:spPr>
        </p:pic>
        <p:pic>
          <p:nvPicPr>
            <p:cNvPr id="11" name="Picture 10">
              <a:extLst>
                <a:ext uri="{FF2B5EF4-FFF2-40B4-BE49-F238E27FC236}">
                  <a16:creationId xmlns:a16="http://schemas.microsoft.com/office/drawing/2014/main" id="{DFFC596D-06DC-4468-BD3B-D6CA0E134F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105738" y="1679888"/>
              <a:ext cx="1168762" cy="355048"/>
            </a:xfrm>
            <a:prstGeom prst="rect">
              <a:avLst/>
            </a:prstGeom>
          </p:spPr>
        </p:pic>
        <p:pic>
          <p:nvPicPr>
            <p:cNvPr id="3" name="Picture 2">
              <a:extLst>
                <a:ext uri="{FF2B5EF4-FFF2-40B4-BE49-F238E27FC236}">
                  <a16:creationId xmlns:a16="http://schemas.microsoft.com/office/drawing/2014/main" id="{870DCB0A-DB0A-487E-BAEE-6C22D6BB861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5851677" y="2151548"/>
              <a:ext cx="3056981" cy="629578"/>
            </a:xfrm>
            <a:prstGeom prst="rect">
              <a:avLst/>
            </a:prstGeom>
          </p:spPr>
        </p:pic>
        <p:pic>
          <p:nvPicPr>
            <p:cNvPr id="6" name="Picture 5">
              <a:extLst>
                <a:ext uri="{FF2B5EF4-FFF2-40B4-BE49-F238E27FC236}">
                  <a16:creationId xmlns:a16="http://schemas.microsoft.com/office/drawing/2014/main" id="{DF1E2703-51D8-4C0B-8D70-6737E6DF722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851677" y="1493836"/>
              <a:ext cx="2660025" cy="505432"/>
            </a:xfrm>
            <a:prstGeom prst="rect">
              <a:avLst/>
            </a:prstGeom>
          </p:spPr>
        </p:pic>
      </p:grpSp>
    </p:spTree>
    <p:extLst>
      <p:ext uri="{BB962C8B-B14F-4D97-AF65-F5344CB8AC3E}">
        <p14:creationId xmlns:p14="http://schemas.microsoft.com/office/powerpoint/2010/main" val="8113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5407F98-0D20-44A6-921A-53DCF5994BAE}"/>
              </a:ext>
            </a:extLst>
          </p:cNvPr>
          <p:cNvGrpSpPr/>
          <p:nvPr/>
        </p:nvGrpSpPr>
        <p:grpSpPr>
          <a:xfrm>
            <a:off x="1389411" y="1151792"/>
            <a:ext cx="12757256" cy="4737639"/>
            <a:chOff x="1389411" y="1151792"/>
            <a:chExt cx="12757256" cy="4737639"/>
          </a:xfrm>
        </p:grpSpPr>
        <p:grpSp>
          <p:nvGrpSpPr>
            <p:cNvPr id="19" name="Group 18">
              <a:extLst>
                <a:ext uri="{FF2B5EF4-FFF2-40B4-BE49-F238E27FC236}">
                  <a16:creationId xmlns:a16="http://schemas.microsoft.com/office/drawing/2014/main" id="{A7EFCD2C-C2B8-46E2-A8F8-7825DF9BBF33}"/>
                </a:ext>
              </a:extLst>
            </p:cNvPr>
            <p:cNvGrpSpPr/>
            <p:nvPr/>
          </p:nvGrpSpPr>
          <p:grpSpPr>
            <a:xfrm>
              <a:off x="1389411" y="1151792"/>
              <a:ext cx="12757256" cy="4737639"/>
              <a:chOff x="1389411" y="1151792"/>
              <a:chExt cx="12757256" cy="4737639"/>
            </a:xfrm>
          </p:grpSpPr>
          <p:pic>
            <p:nvPicPr>
              <p:cNvPr id="53" name="Picture 10">
                <a:extLst>
                  <a:ext uri="{FF2B5EF4-FFF2-40B4-BE49-F238E27FC236}">
                    <a16:creationId xmlns:a16="http://schemas.microsoft.com/office/drawing/2014/main" id="{A7E1E977-894B-4500-B376-7D87B82B366F}"/>
                  </a:ext>
                </a:extLst>
              </p:cNvPr>
              <p:cNvPicPr>
                <a:picLocks noChangeAspect="1" noChangeArrowheads="1"/>
              </p:cNvPicPr>
              <p:nvPr/>
            </p:nvPicPr>
            <p:blipFill>
              <a:blip r:embed="rId5" cstate="print"/>
              <a:srcRect/>
              <a:stretch>
                <a:fillRect/>
              </a:stretch>
            </p:blipFill>
            <p:spPr bwMode="auto">
              <a:xfrm>
                <a:off x="1389411" y="1151792"/>
                <a:ext cx="6438328" cy="4737639"/>
              </a:xfrm>
              <a:prstGeom prst="rect">
                <a:avLst/>
              </a:prstGeom>
              <a:noFill/>
              <a:ln w="9525">
                <a:noFill/>
                <a:miter lim="800000"/>
                <a:headEnd/>
                <a:tailEnd/>
              </a:ln>
              <a:effectLst/>
            </p:spPr>
          </p:pic>
          <p:sp>
            <p:nvSpPr>
              <p:cNvPr id="55" name="TextBox 54">
                <a:extLst>
                  <a:ext uri="{FF2B5EF4-FFF2-40B4-BE49-F238E27FC236}">
                    <a16:creationId xmlns:a16="http://schemas.microsoft.com/office/drawing/2014/main" id="{AB797F76-A35C-4397-9DD8-05A84436EBC5}"/>
                  </a:ext>
                </a:extLst>
              </p:cNvPr>
              <p:cNvSpPr txBox="1"/>
              <p:nvPr/>
            </p:nvSpPr>
            <p:spPr>
              <a:xfrm>
                <a:off x="4483292" y="1452983"/>
                <a:ext cx="3722110" cy="627249"/>
              </a:xfrm>
              <a:prstGeom prst="rect">
                <a:avLst/>
              </a:prstGeom>
              <a:noFill/>
            </p:spPr>
            <p:txBody>
              <a:bodyPr wrap="none" rtlCol="0">
                <a:spAutoFit/>
              </a:bodyPr>
              <a:lstStyle/>
              <a:p>
                <a:r>
                  <a:rPr lang="en-US" sz="1800" dirty="0"/>
                  <a:t>Calibrate at max flow</a:t>
                </a:r>
              </a:p>
            </p:txBody>
          </p:sp>
          <p:pic>
            <p:nvPicPr>
              <p:cNvPr id="6" name="Picture 5">
                <a:extLst>
                  <a:ext uri="{FF2B5EF4-FFF2-40B4-BE49-F238E27FC236}">
                    <a16:creationId xmlns:a16="http://schemas.microsoft.com/office/drawing/2014/main" id="{CFDA14B1-F340-47CF-8065-A1F9A79AD51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060271" y="2841501"/>
                <a:ext cx="5396360" cy="773400"/>
              </a:xfrm>
              <a:prstGeom prst="rect">
                <a:avLst/>
              </a:prstGeom>
              <a:ln w="38100">
                <a:noFill/>
              </a:ln>
            </p:spPr>
          </p:pic>
          <p:pic>
            <p:nvPicPr>
              <p:cNvPr id="18" name="Picture 17">
                <a:extLst>
                  <a:ext uri="{FF2B5EF4-FFF2-40B4-BE49-F238E27FC236}">
                    <a16:creationId xmlns:a16="http://schemas.microsoft.com/office/drawing/2014/main" id="{ADF4A84B-D92A-42C1-BF7F-EB141229FF1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060274" y="3869336"/>
                <a:ext cx="6086393" cy="773399"/>
              </a:xfrm>
              <a:prstGeom prst="rect">
                <a:avLst/>
              </a:prstGeom>
              <a:ln w="38100">
                <a:noFill/>
              </a:ln>
            </p:spPr>
          </p:pic>
        </p:grpSp>
        <p:pic>
          <p:nvPicPr>
            <p:cNvPr id="3" name="Picture 2">
              <a:extLst>
                <a:ext uri="{FF2B5EF4-FFF2-40B4-BE49-F238E27FC236}">
                  <a16:creationId xmlns:a16="http://schemas.microsoft.com/office/drawing/2014/main" id="{2A9E1866-009F-4603-A572-7F563F716B0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060272" y="1813666"/>
              <a:ext cx="1996072" cy="773400"/>
            </a:xfrm>
            <a:prstGeom prst="rect">
              <a:avLst/>
            </a:prstGeom>
          </p:spPr>
        </p:pic>
      </p:grpSp>
    </p:spTree>
    <p:extLst>
      <p:ext uri="{BB962C8B-B14F-4D97-AF65-F5344CB8AC3E}">
        <p14:creationId xmlns:p14="http://schemas.microsoft.com/office/powerpoint/2010/main" val="8582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2C2DFD-0B01-4278-A791-03A6C2C7943C}"/>
              </a:ext>
            </a:extLst>
          </p:cNvPr>
          <p:cNvGrpSpPr/>
          <p:nvPr/>
        </p:nvGrpSpPr>
        <p:grpSpPr>
          <a:xfrm>
            <a:off x="1136709" y="715789"/>
            <a:ext cx="11055291" cy="4905122"/>
            <a:chOff x="941032" y="1937920"/>
            <a:chExt cx="11055291" cy="4905122"/>
          </a:xfrm>
        </p:grpSpPr>
        <p:sp>
          <p:nvSpPr>
            <p:cNvPr id="38" name="Freeform 6 2 1">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1">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7C0F22B-F4E9-4489-A9C7-874E3F9DB422}"/>
                </a:ext>
              </a:extLst>
            </p:cNvPr>
            <p:cNvSpPr/>
            <p:nvPr/>
          </p:nvSpPr>
          <p:spPr bwMode="auto">
            <a:xfrm>
              <a:off x="6086764" y="5126643"/>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39297" y="519473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utoShape 174 1">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1">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40" name="Straight Connector 39">
              <a:extLst>
                <a:ext uri="{FF2B5EF4-FFF2-40B4-BE49-F238E27FC236}">
                  <a16:creationId xmlns:a16="http://schemas.microsoft.com/office/drawing/2014/main" id="{083814CD-3A79-45EC-AEC3-77406474D71A}"/>
                </a:ext>
              </a:extLst>
            </p:cNvPr>
            <p:cNvCxnSpPr>
              <a:cxnSpLocks/>
            </p:cNvCxnSpPr>
            <p:nvPr/>
          </p:nvCxnSpPr>
          <p:spPr>
            <a:xfrm flipH="1">
              <a:off x="944880" y="5524292"/>
              <a:ext cx="515112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7A844-8C6A-4020-9F1F-197DEF43B309}"/>
                </a:ext>
              </a:extLst>
            </p:cNvPr>
            <p:cNvCxnSpPr>
              <a:cxnSpLocks/>
            </p:cNvCxnSpPr>
            <p:nvPr/>
          </p:nvCxnSpPr>
          <p:spPr>
            <a:xfrm flipH="1" flipV="1">
              <a:off x="941032" y="2152119"/>
              <a:ext cx="1" cy="339349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77A2DB-E23E-4BCC-93ED-69554D6054EA}"/>
                </a:ext>
              </a:extLst>
            </p:cNvPr>
            <p:cNvCxnSpPr>
              <a:cxnSpLocks/>
            </p:cNvCxnSpPr>
            <p:nvPr/>
          </p:nvCxnSpPr>
          <p:spPr>
            <a:xfrm flipH="1" flipV="1">
              <a:off x="4428590" y="2143179"/>
              <a:ext cx="1641239" cy="26662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DD68EF-C431-4EC1-9E39-81179F0475A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41032" y="6007994"/>
              <a:ext cx="8719238" cy="835048"/>
            </a:xfrm>
            <a:prstGeom prst="rect">
              <a:avLst/>
            </a:prstGeom>
          </p:spPr>
        </p:pic>
        <p:sp>
          <p:nvSpPr>
            <p:cNvPr id="46" name="Freeform 6 2 2">
              <a:extLst>
                <a:ext uri="{FF2B5EF4-FFF2-40B4-BE49-F238E27FC236}">
                  <a16:creationId xmlns:a16="http://schemas.microsoft.com/office/drawing/2014/main" id="{73B423BF-34E5-43B7-ADF6-59B37DA2795C}"/>
                </a:ext>
              </a:extLst>
            </p:cNvPr>
            <p:cNvSpPr>
              <a:spLocks/>
            </p:cNvSpPr>
            <p:nvPr/>
          </p:nvSpPr>
          <p:spPr bwMode="auto">
            <a:xfrm>
              <a:off x="7147596" y="2165963"/>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47" name="Freeform 17 2">
              <a:extLst>
                <a:ext uri="{FF2B5EF4-FFF2-40B4-BE49-F238E27FC236}">
                  <a16:creationId xmlns:a16="http://schemas.microsoft.com/office/drawing/2014/main" id="{C05C5C0C-3AEF-477D-BC38-565B127C6B46}"/>
                </a:ext>
              </a:extLst>
            </p:cNvPr>
            <p:cNvSpPr>
              <a:spLocks/>
            </p:cNvSpPr>
            <p:nvPr/>
          </p:nvSpPr>
          <p:spPr bwMode="auto">
            <a:xfrm>
              <a:off x="9299788" y="4378642"/>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51" name="Straight Connector 50">
              <a:extLst>
                <a:ext uri="{FF2B5EF4-FFF2-40B4-BE49-F238E27FC236}">
                  <a16:creationId xmlns:a16="http://schemas.microsoft.com/office/drawing/2014/main" id="{2957E463-6197-414F-8DF3-B62F669CF964}"/>
                </a:ext>
              </a:extLst>
            </p:cNvPr>
            <p:cNvCxnSpPr>
              <a:cxnSpLocks/>
            </p:cNvCxnSpPr>
            <p:nvPr/>
          </p:nvCxnSpPr>
          <p:spPr>
            <a:xfrm flipH="1">
              <a:off x="6459724" y="2162522"/>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04CE7DCB-A0E9-4844-A140-90F1FA2BDDC9}"/>
                </a:ext>
              </a:extLst>
            </p:cNvPr>
            <p:cNvSpPr/>
            <p:nvPr/>
          </p:nvSpPr>
          <p:spPr bwMode="auto">
            <a:xfrm>
              <a:off x="11601608" y="5128526"/>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54" name="Straight Connector 53">
              <a:extLst>
                <a:ext uri="{FF2B5EF4-FFF2-40B4-BE49-F238E27FC236}">
                  <a16:creationId xmlns:a16="http://schemas.microsoft.com/office/drawing/2014/main" id="{A4C98A80-B149-459D-97A6-1011C89B3FBB}"/>
                </a:ext>
              </a:extLst>
            </p:cNvPr>
            <p:cNvCxnSpPr>
              <a:cxnSpLocks/>
            </p:cNvCxnSpPr>
            <p:nvPr/>
          </p:nvCxnSpPr>
          <p:spPr>
            <a:xfrm flipH="1" flipV="1">
              <a:off x="11597758" y="4816355"/>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9448AA3-8E9C-4204-BA3D-0CF6FA6154FA}"/>
                </a:ext>
              </a:extLst>
            </p:cNvPr>
            <p:cNvSpPr/>
            <p:nvPr/>
          </p:nvSpPr>
          <p:spPr>
            <a:xfrm>
              <a:off x="11154141" y="5196618"/>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utoShape 174 2">
              <a:extLst>
                <a:ext uri="{FF2B5EF4-FFF2-40B4-BE49-F238E27FC236}">
                  <a16:creationId xmlns:a16="http://schemas.microsoft.com/office/drawing/2014/main" id="{0F76FCCB-ACE5-498E-BF8F-48D50ABF93F1}"/>
                </a:ext>
              </a:extLst>
            </p:cNvPr>
            <p:cNvSpPr>
              <a:spLocks noChangeArrowheads="1"/>
            </p:cNvSpPr>
            <p:nvPr/>
          </p:nvSpPr>
          <p:spPr bwMode="auto">
            <a:xfrm flipV="1">
              <a:off x="8311642" y="194488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59" name="Line 175 2">
              <a:extLst>
                <a:ext uri="{FF2B5EF4-FFF2-40B4-BE49-F238E27FC236}">
                  <a16:creationId xmlns:a16="http://schemas.microsoft.com/office/drawing/2014/main" id="{2AD9FD65-ED63-4A1A-807A-EFDD4FA8242E}"/>
                </a:ext>
              </a:extLst>
            </p:cNvPr>
            <p:cNvSpPr>
              <a:spLocks noChangeShapeType="1"/>
            </p:cNvSpPr>
            <p:nvPr/>
          </p:nvSpPr>
          <p:spPr bwMode="auto">
            <a:xfrm>
              <a:off x="8251359" y="223706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0" name="Line 176 2">
              <a:extLst>
                <a:ext uri="{FF2B5EF4-FFF2-40B4-BE49-F238E27FC236}">
                  <a16:creationId xmlns:a16="http://schemas.microsoft.com/office/drawing/2014/main" id="{D50267A9-B022-40C5-92D8-EDAD579D2F40}"/>
                </a:ext>
              </a:extLst>
            </p:cNvPr>
            <p:cNvSpPr>
              <a:spLocks noChangeShapeType="1"/>
            </p:cNvSpPr>
            <p:nvPr/>
          </p:nvSpPr>
          <p:spPr bwMode="auto">
            <a:xfrm>
              <a:off x="8311642" y="230120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1" name="Line 177 2">
              <a:extLst>
                <a:ext uri="{FF2B5EF4-FFF2-40B4-BE49-F238E27FC236}">
                  <a16:creationId xmlns:a16="http://schemas.microsoft.com/office/drawing/2014/main" id="{FB72D92C-8AE5-45DF-82CB-CC9B43F3EB0C}"/>
                </a:ext>
              </a:extLst>
            </p:cNvPr>
            <p:cNvSpPr>
              <a:spLocks noChangeShapeType="1"/>
            </p:cNvSpPr>
            <p:nvPr/>
          </p:nvSpPr>
          <p:spPr bwMode="auto">
            <a:xfrm>
              <a:off x="8381973" y="236533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Tree>
    <p:extLst>
      <p:ext uri="{BB962C8B-B14F-4D97-AF65-F5344CB8AC3E}">
        <p14:creationId xmlns:p14="http://schemas.microsoft.com/office/powerpoint/2010/main" val="91902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E8EEA7-5F42-49A4-8C5D-76064009A00F}"/>
              </a:ext>
            </a:extLst>
          </p:cNvPr>
          <p:cNvGrpSpPr/>
          <p:nvPr/>
        </p:nvGrpSpPr>
        <p:grpSpPr>
          <a:xfrm>
            <a:off x="1604143" y="340822"/>
            <a:ext cx="9767885" cy="4843666"/>
            <a:chOff x="1604143" y="340822"/>
            <a:chExt cx="9767885" cy="4843666"/>
          </a:xfrm>
        </p:grpSpPr>
        <p:pic>
          <p:nvPicPr>
            <p:cNvPr id="36" name="Picture 13" descr="C:\Users\mw24\Pictures\Atima 5 sed wire front.png">
              <a:extLst>
                <a:ext uri="{FF2B5EF4-FFF2-40B4-BE49-F238E27FC236}">
                  <a16:creationId xmlns:a16="http://schemas.microsoft.com/office/drawing/2014/main" id="{7014406A-5737-4690-AF96-CBA2E8E1CE4D}"/>
                </a:ext>
              </a:extLst>
            </p:cNvPr>
            <p:cNvPicPr>
              <a:picLocks noChangeAspect="1" noChangeArrowheads="1"/>
            </p:cNvPicPr>
            <p:nvPr/>
          </p:nvPicPr>
          <p:blipFill>
            <a:blip r:embed="rId2" cstate="print"/>
            <a:srcRect/>
            <a:stretch>
              <a:fillRect/>
            </a:stretch>
          </p:blipFill>
          <p:spPr bwMode="auto">
            <a:xfrm>
              <a:off x="1624519" y="875489"/>
              <a:ext cx="9324689" cy="4308999"/>
            </a:xfrm>
            <a:prstGeom prst="rect">
              <a:avLst/>
            </a:prstGeom>
            <a:noFill/>
          </p:spPr>
        </p:pic>
        <p:sp>
          <p:nvSpPr>
            <p:cNvPr id="3" name="Oval 2">
              <a:extLst>
                <a:ext uri="{FF2B5EF4-FFF2-40B4-BE49-F238E27FC236}">
                  <a16:creationId xmlns:a16="http://schemas.microsoft.com/office/drawing/2014/main" id="{421819E2-4E28-4A92-9A92-6127A0686E4D}"/>
                </a:ext>
              </a:extLst>
            </p:cNvPr>
            <p:cNvSpPr/>
            <p:nvPr/>
          </p:nvSpPr>
          <p:spPr bwMode="auto">
            <a:xfrm>
              <a:off x="9610928" y="4260715"/>
              <a:ext cx="1338280" cy="923773"/>
            </a:xfrm>
            <a:prstGeom prst="ellipse">
              <a:avLst/>
            </a:prstGeom>
            <a:noFill/>
            <a:ln w="762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9" name="Straight Connector 8">
              <a:extLst>
                <a:ext uri="{FF2B5EF4-FFF2-40B4-BE49-F238E27FC236}">
                  <a16:creationId xmlns:a16="http://schemas.microsoft.com/office/drawing/2014/main" id="{2479C95C-8E0D-4662-A270-AD66F2C9E5EC}"/>
                </a:ext>
              </a:extLst>
            </p:cNvPr>
            <p:cNvCxnSpPr>
              <a:endCxn id="3" idx="0"/>
            </p:cNvCxnSpPr>
            <p:nvPr/>
          </p:nvCxnSpPr>
          <p:spPr>
            <a:xfrm flipH="1">
              <a:off x="10280068" y="3861881"/>
              <a:ext cx="79889" cy="3988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15C2EF-25D3-469F-89BE-F4A7EB8456AF}"/>
                </a:ext>
              </a:extLst>
            </p:cNvPr>
            <p:cNvSpPr txBox="1"/>
            <p:nvPr/>
          </p:nvSpPr>
          <p:spPr>
            <a:xfrm>
              <a:off x="9762933" y="3215550"/>
              <a:ext cx="1609095"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Sedimentation </a:t>
              </a:r>
            </a:p>
            <a:p>
              <a:pPr algn="ctr"/>
              <a:r>
                <a:rPr lang="en-US" dirty="0">
                  <a:latin typeface="Times New Roman" panose="02020603050405020304" pitchFamily="18" charset="0"/>
                  <a:cs typeface="Times New Roman" panose="02020603050405020304" pitchFamily="18" charset="0"/>
                </a:rPr>
                <a:t>tank drain</a:t>
              </a:r>
            </a:p>
          </p:txBody>
        </p:sp>
        <p:sp>
          <p:nvSpPr>
            <p:cNvPr id="41" name="TextBox 40">
              <a:extLst>
                <a:ext uri="{FF2B5EF4-FFF2-40B4-BE49-F238E27FC236}">
                  <a16:creationId xmlns:a16="http://schemas.microsoft.com/office/drawing/2014/main" id="{D852E148-1E47-4ECF-977F-9C1FA23D3102}"/>
                </a:ext>
              </a:extLst>
            </p:cNvPr>
            <p:cNvSpPr txBox="1"/>
            <p:nvPr/>
          </p:nvSpPr>
          <p:spPr>
            <a:xfrm>
              <a:off x="1604143" y="340822"/>
              <a:ext cx="8659486" cy="769441"/>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AutoCAD drawing of sedimentation tank, don’t worry if this is confusing! </a:t>
              </a:r>
            </a:p>
            <a:p>
              <a:pPr algn="ctr"/>
              <a:r>
                <a:rPr lang="en-US" sz="2200" dirty="0">
                  <a:latin typeface="Times New Roman" panose="02020603050405020304" pitchFamily="18" charset="0"/>
                  <a:cs typeface="Times New Roman" panose="02020603050405020304" pitchFamily="18" charset="0"/>
                </a:rPr>
                <a:t>You’ll learn about it in depth later on.</a:t>
              </a:r>
            </a:p>
          </p:txBody>
        </p:sp>
      </p:grpSp>
    </p:spTree>
    <p:extLst>
      <p:ext uri="{BB962C8B-B14F-4D97-AF65-F5344CB8AC3E}">
        <p14:creationId xmlns:p14="http://schemas.microsoft.com/office/powerpoint/2010/main" val="362251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815829" y="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3404AAB-3EE6-460E-87B9-3C152C7557E2}"/>
                </a:ext>
              </a:extLst>
            </p:cNvPr>
            <p:cNvSpPr/>
            <p:nvPr/>
          </p:nvSpPr>
          <p:spPr bwMode="auto">
            <a:xfrm rot="668944">
              <a:off x="6339157" y="4565774"/>
              <a:ext cx="3874513" cy="7731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2" name="Oval 61">
              <a:extLst>
                <a:ext uri="{FF2B5EF4-FFF2-40B4-BE49-F238E27FC236}">
                  <a16:creationId xmlns:a16="http://schemas.microsoft.com/office/drawing/2014/main" id="{F20D069C-8B0D-4D65-A120-B3331FC3C0A0}"/>
                </a:ext>
              </a:extLst>
            </p:cNvPr>
            <p:cNvSpPr/>
            <p:nvPr/>
          </p:nvSpPr>
          <p:spPr bwMode="auto">
            <a:xfrm rot="355084">
              <a:off x="7318193" y="3412658"/>
              <a:ext cx="2841407" cy="45178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4" name="Oval 63">
              <a:extLst>
                <a:ext uri="{FF2B5EF4-FFF2-40B4-BE49-F238E27FC236}">
                  <a16:creationId xmlns:a16="http://schemas.microsoft.com/office/drawing/2014/main" id="{0207D88D-7674-4D84-831B-CA127B551A4C}"/>
                </a:ext>
              </a:extLst>
            </p:cNvPr>
            <p:cNvSpPr/>
            <p:nvPr/>
          </p:nvSpPr>
          <p:spPr bwMode="auto">
            <a:xfrm rot="1246941">
              <a:off x="2781751" y="4817233"/>
              <a:ext cx="1894047" cy="70685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5" name="Oval 64">
              <a:extLst>
                <a:ext uri="{FF2B5EF4-FFF2-40B4-BE49-F238E27FC236}">
                  <a16:creationId xmlns:a16="http://schemas.microsoft.com/office/drawing/2014/main" id="{10B2FD88-31AA-4DC2-8DC5-8C012AE17CE4}"/>
                </a:ext>
              </a:extLst>
            </p:cNvPr>
            <p:cNvSpPr/>
            <p:nvPr/>
          </p:nvSpPr>
          <p:spPr bwMode="auto">
            <a:xfrm rot="1504706">
              <a:off x="4967986" y="3651526"/>
              <a:ext cx="1338513" cy="364529"/>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8" name="Straight Arrow Connector 67">
              <a:extLst>
                <a:ext uri="{FF2B5EF4-FFF2-40B4-BE49-F238E27FC236}">
                  <a16:creationId xmlns:a16="http://schemas.microsoft.com/office/drawing/2014/main" id="{E5C7AC75-8E3E-4C9F-8EF3-C791479FCFDE}"/>
                </a:ext>
              </a:extLst>
            </p:cNvPr>
            <p:cNvCxnSpPr>
              <a:cxnSpLocks/>
              <a:endCxn id="60" idx="1"/>
            </p:cNvCxnSpPr>
            <p:nvPr/>
          </p:nvCxnSpPr>
          <p:spPr>
            <a:xfrm flipH="1">
              <a:off x="6985273" y="3938750"/>
              <a:ext cx="82097" cy="4805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34BE31-8EBB-4972-996A-EBBF88D77915}"/>
                </a:ext>
              </a:extLst>
            </p:cNvPr>
            <p:cNvCxnSpPr>
              <a:cxnSpLocks/>
              <a:endCxn id="62" idx="3"/>
            </p:cNvCxnSpPr>
            <p:nvPr/>
          </p:nvCxnSpPr>
          <p:spPr>
            <a:xfrm flipV="1">
              <a:off x="7067370" y="3693848"/>
              <a:ext cx="655822" cy="2449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24C322-D307-4A2F-A805-A99B6FAE4ECE}"/>
                </a:ext>
              </a:extLst>
            </p:cNvPr>
            <p:cNvCxnSpPr>
              <a:cxnSpLocks/>
            </p:cNvCxnSpPr>
            <p:nvPr/>
          </p:nvCxnSpPr>
          <p:spPr>
            <a:xfrm flipH="1">
              <a:off x="3494493" y="4161111"/>
              <a:ext cx="555730" cy="5376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CDC0CAD-69EB-4A0E-9103-901018AF7921}"/>
                </a:ext>
              </a:extLst>
            </p:cNvPr>
            <p:cNvCxnSpPr>
              <a:cxnSpLocks/>
              <a:endCxn id="65" idx="3"/>
            </p:cNvCxnSpPr>
            <p:nvPr/>
          </p:nvCxnSpPr>
          <p:spPr>
            <a:xfrm flipV="1">
              <a:off x="4050223" y="3749936"/>
              <a:ext cx="1103770" cy="411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8CA4B4-5972-4F0E-A78F-421DE8B0B03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120000">
            <a:off x="6124486" y="1419209"/>
            <a:ext cx="4257555" cy="335649"/>
          </a:xfrm>
          <a:prstGeom prst="rect">
            <a:avLst/>
          </a:prstGeom>
        </p:spPr>
      </p:pic>
      <p:pic>
        <p:nvPicPr>
          <p:cNvPr id="5" name="Picture 4">
            <a:extLst>
              <a:ext uri="{FF2B5EF4-FFF2-40B4-BE49-F238E27FC236}">
                <a16:creationId xmlns:a16="http://schemas.microsoft.com/office/drawing/2014/main" id="{C817B591-D752-4D2F-9727-C5D5DD6235A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19810926">
            <a:off x="2161080" y="3605863"/>
            <a:ext cx="4620273" cy="296789"/>
          </a:xfrm>
          <a:prstGeom prst="rect">
            <a:avLst/>
          </a:prstGeom>
        </p:spPr>
      </p:pic>
      <p:pic>
        <p:nvPicPr>
          <p:cNvPr id="7" name="Picture 6">
            <a:extLst>
              <a:ext uri="{FF2B5EF4-FFF2-40B4-BE49-F238E27FC236}">
                <a16:creationId xmlns:a16="http://schemas.microsoft.com/office/drawing/2014/main" id="{DF777798-8035-4B2B-A874-7734A70FAB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18766607">
            <a:off x="6070517" y="3790355"/>
            <a:ext cx="1844901" cy="296789"/>
          </a:xfrm>
          <a:prstGeom prst="rect">
            <a:avLst/>
          </a:prstGeom>
        </p:spPr>
      </p:pic>
    </p:spTree>
    <p:extLst>
      <p:ext uri="{BB962C8B-B14F-4D97-AF65-F5344CB8AC3E}">
        <p14:creationId xmlns:p14="http://schemas.microsoft.com/office/powerpoint/2010/main" val="188234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523999" y="-17327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5" name="Arrow: Up 14">
            <a:extLst>
              <a:ext uri="{FF2B5EF4-FFF2-40B4-BE49-F238E27FC236}">
                <a16:creationId xmlns:a16="http://schemas.microsoft.com/office/drawing/2014/main" id="{33F0BD09-FFA9-436E-B840-6091E9E02DA1}"/>
              </a:ext>
            </a:extLst>
          </p:cNvPr>
          <p:cNvSpPr/>
          <p:nvPr/>
        </p:nvSpPr>
        <p:spPr bwMode="auto">
          <a:xfrm rot="1173513">
            <a:off x="8353970" y="2164648"/>
            <a:ext cx="576274" cy="456695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4140458" y="281299"/>
            <a:ext cx="313519" cy="499413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5455351" y="1471810"/>
            <a:ext cx="477399" cy="451608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3926592" y="552575"/>
            <a:ext cx="239839" cy="334532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8394882" y="1200754"/>
            <a:ext cx="424977" cy="157561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2462790" y="3508380"/>
            <a:ext cx="454631" cy="2243660"/>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6092163" y="1195387"/>
            <a:ext cx="172486" cy="107135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9" name="Picture 18">
            <a:extLst>
              <a:ext uri="{FF2B5EF4-FFF2-40B4-BE49-F238E27FC236}">
                <a16:creationId xmlns:a16="http://schemas.microsoft.com/office/drawing/2014/main" id="{AC5D85B3-3E95-4BEF-9A7A-FC9D8A3FC3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rot="120000">
            <a:off x="5754094" y="1210863"/>
            <a:ext cx="4257555" cy="335649"/>
          </a:xfrm>
          <a:prstGeom prst="rect">
            <a:avLst/>
          </a:prstGeom>
        </p:spPr>
      </p:pic>
    </p:spTree>
    <p:extLst>
      <p:ext uri="{BB962C8B-B14F-4D97-AF65-F5344CB8AC3E}">
        <p14:creationId xmlns:p14="http://schemas.microsoft.com/office/powerpoint/2010/main" val="39117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5EFAA2-D4B2-4BFB-B494-09DA88BCDF12}"/>
              </a:ext>
            </a:extLst>
          </p:cNvPr>
          <p:cNvGrpSpPr/>
          <p:nvPr/>
        </p:nvGrpSpPr>
        <p:grpSpPr>
          <a:xfrm>
            <a:off x="-1959005" y="-3147001"/>
            <a:ext cx="16173907" cy="12282655"/>
            <a:chOff x="-1959005" y="-3147001"/>
            <a:chExt cx="16173907" cy="12282655"/>
          </a:xfrm>
        </p:grpSpPr>
        <p:grpSp>
          <p:nvGrpSpPr>
            <p:cNvPr id="29" name="Group 28">
              <a:extLst>
                <a:ext uri="{FF2B5EF4-FFF2-40B4-BE49-F238E27FC236}">
                  <a16:creationId xmlns:a16="http://schemas.microsoft.com/office/drawing/2014/main" id="{821E74DD-4AF0-405D-9C39-729A0DDECEC9}"/>
                </a:ext>
              </a:extLst>
            </p:cNvPr>
            <p:cNvGrpSpPr/>
            <p:nvPr/>
          </p:nvGrpSpPr>
          <p:grpSpPr>
            <a:xfrm>
              <a:off x="-1959005" y="-3147001"/>
              <a:ext cx="16173907" cy="12282655"/>
              <a:chOff x="-1959005" y="-3147001"/>
              <a:chExt cx="16173907" cy="12282655"/>
            </a:xfrm>
          </p:grpSpPr>
          <p:grpSp>
            <p:nvGrpSpPr>
              <p:cNvPr id="107" name="Group 106">
                <a:extLst>
                  <a:ext uri="{FF2B5EF4-FFF2-40B4-BE49-F238E27FC236}">
                    <a16:creationId xmlns:a16="http://schemas.microsoft.com/office/drawing/2014/main" id="{69FF0166-8B93-4725-87E0-4D1C26CDD08A}"/>
                  </a:ext>
                </a:extLst>
              </p:cNvPr>
              <p:cNvGrpSpPr/>
              <p:nvPr/>
            </p:nvGrpSpPr>
            <p:grpSpPr>
              <a:xfrm>
                <a:off x="-1941011" y="-3147001"/>
                <a:ext cx="16155913" cy="12282655"/>
                <a:chOff x="-1941011" y="-3147001"/>
                <a:chExt cx="16155913" cy="12282655"/>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499" y="3281476"/>
                  <a:ext cx="7739514" cy="5804635"/>
                </a:xfrm>
                <a:prstGeom prst="rect">
                  <a:avLst/>
                </a:prstGeom>
              </p:spPr>
            </p:pic>
            <p:sp>
              <p:nvSpPr>
                <p:cNvPr id="15" name="Arrow: Up 14">
                  <a:extLst>
                    <a:ext uri="{FF2B5EF4-FFF2-40B4-BE49-F238E27FC236}">
                      <a16:creationId xmlns:a16="http://schemas.microsoft.com/office/drawing/2014/main" id="{33F0BD09-FFA9-436E-B840-6091E9E02DA1}"/>
                    </a:ext>
                  </a:extLst>
                </p:cNvPr>
                <p:cNvSpPr/>
                <p:nvPr/>
              </p:nvSpPr>
              <p:spPr bwMode="auto">
                <a:xfrm rot="1173513">
                  <a:off x="12174410" y="5250501"/>
                  <a:ext cx="487760" cy="3865486"/>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8608078" y="3656428"/>
                  <a:ext cx="265364" cy="4227057"/>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9721008" y="4664080"/>
                  <a:ext cx="404072" cy="382243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8427061" y="3886037"/>
                  <a:ext cx="203001" cy="283149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12209038" y="4434658"/>
                  <a:ext cx="359702" cy="133360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7188094" y="6387840"/>
                  <a:ext cx="384801" cy="1899042"/>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10260008" y="4430115"/>
                  <a:ext cx="145993" cy="90679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21" name="Picture 20">
                  <a:extLst>
                    <a:ext uri="{FF2B5EF4-FFF2-40B4-BE49-F238E27FC236}">
                      <a16:creationId xmlns:a16="http://schemas.microsoft.com/office/drawing/2014/main" id="{50785A29-A44C-41C2-9767-7BC6DA6DB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1011" y="3269602"/>
                  <a:ext cx="7821402" cy="5866052"/>
                </a:xfrm>
                <a:prstGeom prst="rect">
                  <a:avLst/>
                </a:prstGeom>
              </p:spPr>
            </p:pic>
            <p:pic>
              <p:nvPicPr>
                <p:cNvPr id="47" name="Picture 46">
                  <a:extLst>
                    <a:ext uri="{FF2B5EF4-FFF2-40B4-BE49-F238E27FC236}">
                      <a16:creationId xmlns:a16="http://schemas.microsoft.com/office/drawing/2014/main" id="{4DE1A0F1-45F0-4089-A466-9E9A0664B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123" y="-3093080"/>
                  <a:ext cx="7739514" cy="5804635"/>
                </a:xfrm>
                <a:prstGeom prst="rect">
                  <a:avLst/>
                </a:prstGeom>
              </p:spPr>
            </p:pic>
            <p:cxnSp>
              <p:nvCxnSpPr>
                <p:cNvPr id="48" name="Straight Connector 47">
                  <a:extLst>
                    <a:ext uri="{FF2B5EF4-FFF2-40B4-BE49-F238E27FC236}">
                      <a16:creationId xmlns:a16="http://schemas.microsoft.com/office/drawing/2014/main" id="{3210D562-C6B4-4B58-A735-7505C1F3D1BA}"/>
                    </a:ext>
                  </a:extLst>
                </p:cNvPr>
                <p:cNvCxnSpPr>
                  <a:cxnSpLocks/>
                </p:cNvCxnSpPr>
                <p:nvPr/>
              </p:nvCxnSpPr>
              <p:spPr>
                <a:xfrm flipV="1">
                  <a:off x="-1859123" y="-1627037"/>
                  <a:ext cx="3435649" cy="89697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A216C-CA43-487B-B5FB-3B598553F26B}"/>
                    </a:ext>
                  </a:extLst>
                </p:cNvPr>
                <p:cNvCxnSpPr>
                  <a:cxnSpLocks/>
                </p:cNvCxnSpPr>
                <p:nvPr/>
              </p:nvCxnSpPr>
              <p:spPr>
                <a:xfrm flipH="1" flipV="1">
                  <a:off x="1576526" y="-1627037"/>
                  <a:ext cx="4026036" cy="171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D97985-8DB0-4BF5-993B-232F8A6874CD}"/>
                    </a:ext>
                  </a:extLst>
                </p:cNvPr>
                <p:cNvCxnSpPr>
                  <a:cxnSpLocks/>
                  <a:stCxn id="47" idx="3"/>
                </p:cNvCxnSpPr>
                <p:nvPr/>
              </p:nvCxnSpPr>
              <p:spPr>
                <a:xfrm flipH="1" flipV="1">
                  <a:off x="5602564" y="-1455873"/>
                  <a:ext cx="277827" cy="12651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A93299-3241-4943-9154-BEF54B38D568}"/>
                    </a:ext>
                  </a:extLst>
                </p:cNvPr>
                <p:cNvCxnSpPr>
                  <a:cxnSpLocks/>
                  <a:endCxn id="47" idx="3"/>
                </p:cNvCxnSpPr>
                <p:nvPr/>
              </p:nvCxnSpPr>
              <p:spPr>
                <a:xfrm flipV="1">
                  <a:off x="5880391" y="-190762"/>
                  <a:ext cx="0" cy="290231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1347D3-DD37-4A93-813F-8109D80A103A}"/>
                    </a:ext>
                  </a:extLst>
                </p:cNvPr>
                <p:cNvCxnSpPr>
                  <a:cxnSpLocks/>
                </p:cNvCxnSpPr>
                <p:nvPr/>
              </p:nvCxnSpPr>
              <p:spPr>
                <a:xfrm flipV="1">
                  <a:off x="-1859124" y="-730059"/>
                  <a:ext cx="1" cy="34416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DB82EE-4CDB-420F-91A0-B1FDEEC66F05}"/>
                    </a:ext>
                  </a:extLst>
                </p:cNvPr>
                <p:cNvCxnSpPr>
                  <a:cxnSpLocks/>
                </p:cNvCxnSpPr>
                <p:nvPr/>
              </p:nvCxnSpPr>
              <p:spPr>
                <a:xfrm>
                  <a:off x="-1859124" y="2711555"/>
                  <a:ext cx="77395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0228E9FD-F1A6-4C32-99BB-CF008EB7F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500" y="-3147001"/>
                  <a:ext cx="7821402" cy="5866052"/>
                </a:xfrm>
                <a:prstGeom prst="rect">
                  <a:avLst/>
                </a:prstGeom>
              </p:spPr>
            </p:pic>
            <p:sp>
              <p:nvSpPr>
                <p:cNvPr id="76" name="Oval 75">
                  <a:extLst>
                    <a:ext uri="{FF2B5EF4-FFF2-40B4-BE49-F238E27FC236}">
                      <a16:creationId xmlns:a16="http://schemas.microsoft.com/office/drawing/2014/main" id="{86470C66-BDDD-4ED9-90E9-AD060044FF8D}"/>
                    </a:ext>
                  </a:extLst>
                </p:cNvPr>
                <p:cNvSpPr/>
                <p:nvPr/>
              </p:nvSpPr>
              <p:spPr bwMode="auto">
                <a:xfrm rot="668944">
                  <a:off x="10512187" y="758375"/>
                  <a:ext cx="3314100" cy="66131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7" name="Oval 76">
                  <a:extLst>
                    <a:ext uri="{FF2B5EF4-FFF2-40B4-BE49-F238E27FC236}">
                      <a16:creationId xmlns:a16="http://schemas.microsoft.com/office/drawing/2014/main" id="{E44D57EF-548A-4059-BAC8-2D6435EB1FE3}"/>
                    </a:ext>
                  </a:extLst>
                </p:cNvPr>
                <p:cNvSpPr/>
                <p:nvPr/>
              </p:nvSpPr>
              <p:spPr bwMode="auto">
                <a:xfrm rot="355084">
                  <a:off x="11349614" y="-227953"/>
                  <a:ext cx="2430424" cy="3864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7BC5AAD6-DD4F-4D71-8385-30EDA83E4E89}"/>
                    </a:ext>
                  </a:extLst>
                </p:cNvPr>
                <p:cNvSpPr/>
                <p:nvPr/>
              </p:nvSpPr>
              <p:spPr bwMode="auto">
                <a:xfrm rot="1246941">
                  <a:off x="7469327" y="973462"/>
                  <a:ext cx="1620090" cy="60461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80" name="Oval 79">
                  <a:extLst>
                    <a:ext uri="{FF2B5EF4-FFF2-40B4-BE49-F238E27FC236}">
                      <a16:creationId xmlns:a16="http://schemas.microsoft.com/office/drawing/2014/main" id="{96486B75-397A-4E43-9F3E-F9A948317C0C}"/>
                    </a:ext>
                  </a:extLst>
                </p:cNvPr>
                <p:cNvSpPr/>
                <p:nvPr/>
              </p:nvSpPr>
              <p:spPr bwMode="auto">
                <a:xfrm rot="1504706">
                  <a:off x="9339344" y="-23636"/>
                  <a:ext cx="1144909" cy="31180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82" name="Straight Arrow Connector 81">
                  <a:extLst>
                    <a:ext uri="{FF2B5EF4-FFF2-40B4-BE49-F238E27FC236}">
                      <a16:creationId xmlns:a16="http://schemas.microsoft.com/office/drawing/2014/main" id="{8354016E-CD20-4647-B04F-F269438E5F5B}"/>
                    </a:ext>
                  </a:extLst>
                </p:cNvPr>
                <p:cNvCxnSpPr>
                  <a:cxnSpLocks/>
                  <a:endCxn id="76" idx="1"/>
                </p:cNvCxnSpPr>
                <p:nvPr/>
              </p:nvCxnSpPr>
              <p:spPr>
                <a:xfrm flipH="1">
                  <a:off x="11064849" y="216625"/>
                  <a:ext cx="63899" cy="4164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CB94A55-D806-4162-99C3-F5E71CE10D94}"/>
                    </a:ext>
                  </a:extLst>
                </p:cNvPr>
                <p:cNvCxnSpPr>
                  <a:cxnSpLocks/>
                  <a:endCxn id="77" idx="3"/>
                </p:cNvCxnSpPr>
                <p:nvPr/>
              </p:nvCxnSpPr>
              <p:spPr>
                <a:xfrm flipV="1">
                  <a:off x="11128748" y="12566"/>
                  <a:ext cx="567286" cy="2040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953AA5-3F9D-4AE2-8EC3-DEF0BDA9CAD8}"/>
                    </a:ext>
                  </a:extLst>
                </p:cNvPr>
                <p:cNvCxnSpPr>
                  <a:cxnSpLocks/>
                </p:cNvCxnSpPr>
                <p:nvPr/>
              </p:nvCxnSpPr>
              <p:spPr>
                <a:xfrm flipH="1">
                  <a:off x="8078979" y="404972"/>
                  <a:ext cx="471288" cy="4671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62CAE9-DEBB-4950-9EB1-0586817AAE0C}"/>
                    </a:ext>
                  </a:extLst>
                </p:cNvPr>
                <p:cNvCxnSpPr>
                  <a:cxnSpLocks/>
                  <a:endCxn id="80" idx="3"/>
                </p:cNvCxnSpPr>
                <p:nvPr/>
              </p:nvCxnSpPr>
              <p:spPr>
                <a:xfrm flipV="1">
                  <a:off x="8550267" y="60540"/>
                  <a:ext cx="948179" cy="34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F09CAE-9AB6-4F21-8F13-BAA29468D3C5}"/>
                    </a:ext>
                  </a:extLst>
                </p:cNvPr>
                <p:cNvCxnSpPr/>
                <p:nvPr/>
              </p:nvCxnSpPr>
              <p:spPr>
                <a:xfrm>
                  <a:off x="889341" y="9075169"/>
                  <a:ext cx="4318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D02F60D-95DD-49D3-8AC0-B4479BE67F0E}"/>
                    </a:ext>
                  </a:extLst>
                </p:cNvPr>
                <p:cNvCxnSpPr>
                  <a:cxnSpLocks/>
                </p:cNvCxnSpPr>
                <p:nvPr/>
              </p:nvCxnSpPr>
              <p:spPr>
                <a:xfrm flipV="1">
                  <a:off x="5207341" y="4918681"/>
                  <a:ext cx="113810" cy="41674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DFDB558-AD24-4A70-BB61-9A258F6DB4FB}"/>
                    </a:ext>
                  </a:extLst>
                </p:cNvPr>
                <p:cNvCxnSpPr>
                  <a:cxnSpLocks/>
                </p:cNvCxnSpPr>
                <p:nvPr/>
              </p:nvCxnSpPr>
              <p:spPr>
                <a:xfrm flipH="1" flipV="1">
                  <a:off x="4408765" y="4909759"/>
                  <a:ext cx="926547" cy="523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213B535-9AA9-47D7-AEB8-48208514258B}"/>
                    </a:ext>
                  </a:extLst>
                </p:cNvPr>
                <p:cNvCxnSpPr>
                  <a:cxnSpLocks/>
                </p:cNvCxnSpPr>
                <p:nvPr/>
              </p:nvCxnSpPr>
              <p:spPr>
                <a:xfrm flipV="1">
                  <a:off x="889341" y="4918681"/>
                  <a:ext cx="3519424" cy="41564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CABF18-220E-46E2-ACDA-CEC9B6216BE6}"/>
                    </a:ext>
                  </a:extLst>
                </p:cNvPr>
                <p:cNvCxnSpPr>
                  <a:cxnSpLocks/>
                </p:cNvCxnSpPr>
                <p:nvPr/>
              </p:nvCxnSpPr>
              <p:spPr>
                <a:xfrm flipH="1" flipV="1">
                  <a:off x="3272317" y="4878583"/>
                  <a:ext cx="893351" cy="2619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A6730E-893D-4A54-8510-247CB898E026}"/>
                    </a:ext>
                  </a:extLst>
                </p:cNvPr>
                <p:cNvCxnSpPr>
                  <a:cxnSpLocks/>
                </p:cNvCxnSpPr>
                <p:nvPr/>
              </p:nvCxnSpPr>
              <p:spPr>
                <a:xfrm flipV="1">
                  <a:off x="-1913659" y="4878583"/>
                  <a:ext cx="5198321" cy="27048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22AA37-8D0C-4726-801B-9D6DFF711C90}"/>
                    </a:ext>
                  </a:extLst>
                </p:cNvPr>
                <p:cNvCxnSpPr>
                  <a:cxnSpLocks/>
                </p:cNvCxnSpPr>
                <p:nvPr/>
              </p:nvCxnSpPr>
              <p:spPr>
                <a:xfrm flipH="1">
                  <a:off x="-1931949" y="7583424"/>
                  <a:ext cx="12303" cy="114604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88ED93-B961-4C41-BEE1-4461B2359F03}"/>
                    </a:ext>
                  </a:extLst>
                </p:cNvPr>
                <p:cNvCxnSpPr>
                  <a:cxnSpLocks/>
                </p:cNvCxnSpPr>
                <p:nvPr/>
              </p:nvCxnSpPr>
              <p:spPr>
                <a:xfrm flipH="1">
                  <a:off x="-615166" y="4888307"/>
                  <a:ext cx="4780834" cy="42351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74173A-3F7F-49C0-B6BD-5A46FCCD229F}"/>
                    </a:ext>
                  </a:extLst>
                </p:cNvPr>
                <p:cNvCxnSpPr>
                  <a:cxnSpLocks/>
                </p:cNvCxnSpPr>
                <p:nvPr/>
              </p:nvCxnSpPr>
              <p:spPr>
                <a:xfrm>
                  <a:off x="-858263" y="9120598"/>
                  <a:ext cx="30352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9D809-F8D2-44E8-B87C-78578353C6FD}"/>
                    </a:ext>
                  </a:extLst>
                </p:cNvPr>
                <p:cNvCxnSpPr>
                  <a:cxnSpLocks/>
                </p:cNvCxnSpPr>
                <p:nvPr/>
              </p:nvCxnSpPr>
              <p:spPr>
                <a:xfrm flipH="1" flipV="1">
                  <a:off x="-1913661" y="8729472"/>
                  <a:ext cx="1098613" cy="3911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CFCE88BD-8EA1-4488-9A31-9F18F23E415F}"/>
                  </a:ext>
                </a:extLst>
              </p:cNvPr>
              <p:cNvCxnSpPr>
                <a:cxnSpLocks/>
              </p:cNvCxnSpPr>
              <p:nvPr/>
            </p:nvCxnSpPr>
            <p:spPr>
              <a:xfrm flipH="1">
                <a:off x="-1937613" y="6231003"/>
                <a:ext cx="1" cy="94623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06B1C-AFD4-4B7A-BC71-FDBCC9EC6086}"/>
                  </a:ext>
                </a:extLst>
              </p:cNvPr>
              <p:cNvCxnSpPr>
                <a:cxnSpLocks/>
                <a:stCxn id="21" idx="1"/>
              </p:cNvCxnSpPr>
              <p:nvPr/>
            </p:nvCxnSpPr>
            <p:spPr>
              <a:xfrm flipV="1">
                <a:off x="-1941011" y="4827823"/>
                <a:ext cx="4439489" cy="13748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6727D2-F0E7-4F30-949F-231BA94DC309}"/>
                  </a:ext>
                </a:extLst>
              </p:cNvPr>
              <p:cNvCxnSpPr>
                <a:cxnSpLocks/>
              </p:cNvCxnSpPr>
              <p:nvPr/>
            </p:nvCxnSpPr>
            <p:spPr>
              <a:xfrm flipV="1">
                <a:off x="-1955172" y="4858197"/>
                <a:ext cx="5088914" cy="231904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3374A2-2F49-4085-8259-22C6FBB12350}"/>
                  </a:ext>
                </a:extLst>
              </p:cNvPr>
              <p:cNvCxnSpPr>
                <a:cxnSpLocks/>
              </p:cNvCxnSpPr>
              <p:nvPr/>
            </p:nvCxnSpPr>
            <p:spPr>
              <a:xfrm flipH="1" flipV="1">
                <a:off x="2471606" y="4834908"/>
                <a:ext cx="637561" cy="297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FF8845-7FE1-4338-8DEF-6FDB876E335B}"/>
                  </a:ext>
                </a:extLst>
              </p:cNvPr>
              <p:cNvCxnSpPr>
                <a:cxnSpLocks/>
              </p:cNvCxnSpPr>
              <p:nvPr/>
            </p:nvCxnSpPr>
            <p:spPr>
              <a:xfrm flipV="1">
                <a:off x="-1959005" y="4812767"/>
                <a:ext cx="3565328" cy="810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C25A50B-541C-489C-BC0E-AD405E6EABB9}"/>
                  </a:ext>
                </a:extLst>
              </p:cNvPr>
              <p:cNvCxnSpPr>
                <a:cxnSpLocks/>
              </p:cNvCxnSpPr>
              <p:nvPr/>
            </p:nvCxnSpPr>
            <p:spPr>
              <a:xfrm flipV="1">
                <a:off x="-1943764" y="4824938"/>
                <a:ext cx="4170783" cy="12407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A4D82F-C812-457E-8D47-8461ECDE56AE}"/>
                  </a:ext>
                </a:extLst>
              </p:cNvPr>
              <p:cNvCxnSpPr>
                <a:cxnSpLocks/>
              </p:cNvCxnSpPr>
              <p:nvPr/>
            </p:nvCxnSpPr>
            <p:spPr>
              <a:xfrm flipV="1">
                <a:off x="-1941013" y="5623354"/>
                <a:ext cx="0" cy="4292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28EBC6-0FEE-40A4-8E21-ED504EACBBA2}"/>
                  </a:ext>
                </a:extLst>
              </p:cNvPr>
              <p:cNvCxnSpPr>
                <a:cxnSpLocks/>
              </p:cNvCxnSpPr>
              <p:nvPr/>
            </p:nvCxnSpPr>
            <p:spPr>
              <a:xfrm flipH="1" flipV="1">
                <a:off x="1606323" y="4812767"/>
                <a:ext cx="570621" cy="121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357FA2C8-3E3F-4D81-89DD-BB9B937766A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20000">
              <a:off x="1465868" y="-1979957"/>
              <a:ext cx="4257555" cy="335649"/>
            </a:xfrm>
            <a:prstGeom prst="rect">
              <a:avLst/>
            </a:prstGeom>
          </p:spPr>
        </p:pic>
        <p:pic>
          <p:nvPicPr>
            <p:cNvPr id="3" name="Picture 2">
              <a:extLst>
                <a:ext uri="{FF2B5EF4-FFF2-40B4-BE49-F238E27FC236}">
                  <a16:creationId xmlns:a16="http://schemas.microsoft.com/office/drawing/2014/main" id="{A1A51B7B-87E5-4C3F-970C-84F3EE68D24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20000">
              <a:off x="9458002" y="-1964072"/>
              <a:ext cx="4476064" cy="333396"/>
            </a:xfrm>
            <a:prstGeom prst="rect">
              <a:avLst/>
            </a:prstGeom>
          </p:spPr>
        </p:pic>
        <p:pic>
          <p:nvPicPr>
            <p:cNvPr id="57" name="Picture 56">
              <a:extLst>
                <a:ext uri="{FF2B5EF4-FFF2-40B4-BE49-F238E27FC236}">
                  <a16:creationId xmlns:a16="http://schemas.microsoft.com/office/drawing/2014/main" id="{D12DD427-D576-499A-B615-E2D9CD36F94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19810926">
              <a:off x="6440583" y="31307"/>
              <a:ext cx="3982708" cy="255834"/>
            </a:xfrm>
            <a:prstGeom prst="rect">
              <a:avLst/>
            </a:prstGeom>
          </p:spPr>
        </p:pic>
        <p:pic>
          <p:nvPicPr>
            <p:cNvPr id="58" name="Picture 57">
              <a:extLst>
                <a:ext uri="{FF2B5EF4-FFF2-40B4-BE49-F238E27FC236}">
                  <a16:creationId xmlns:a16="http://schemas.microsoft.com/office/drawing/2014/main" id="{53504795-266D-4114-A8A7-EB549E2DAC4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rot="18766607">
              <a:off x="10097429" y="97611"/>
              <a:ext cx="1590318" cy="255834"/>
            </a:xfrm>
            <a:prstGeom prst="rect">
              <a:avLst/>
            </a:prstGeom>
          </p:spPr>
        </p:pic>
        <p:pic>
          <p:nvPicPr>
            <p:cNvPr id="5" name="Picture 4">
              <a:extLst>
                <a:ext uri="{FF2B5EF4-FFF2-40B4-BE49-F238E27FC236}">
                  <a16:creationId xmlns:a16="http://schemas.microsoft.com/office/drawing/2014/main" id="{B3F6E44D-A8B6-481E-8D68-4E510E69CA2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rot="120000">
              <a:off x="11044973" y="4451828"/>
              <a:ext cx="1923783" cy="261310"/>
            </a:xfrm>
            <a:prstGeom prst="rect">
              <a:avLst/>
            </a:prstGeom>
          </p:spPr>
        </p:pic>
        <p:pic>
          <p:nvPicPr>
            <p:cNvPr id="8" name="Picture 7">
              <a:extLst>
                <a:ext uri="{FF2B5EF4-FFF2-40B4-BE49-F238E27FC236}">
                  <a16:creationId xmlns:a16="http://schemas.microsoft.com/office/drawing/2014/main" id="{76AD11A8-7117-405F-8CBC-0A600CEDF5C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rot="120000">
              <a:off x="1503707" y="4451726"/>
              <a:ext cx="3964705" cy="263563"/>
            </a:xfrm>
            <a:prstGeom prst="rect">
              <a:avLst/>
            </a:prstGeom>
          </p:spPr>
        </p:pic>
      </p:grpSp>
    </p:spTree>
    <p:extLst>
      <p:ext uri="{BB962C8B-B14F-4D97-AF65-F5344CB8AC3E}">
        <p14:creationId xmlns:p14="http://schemas.microsoft.com/office/powerpoint/2010/main" val="126991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55D9289-2194-4194-AF8B-8A57A5F59C8D}"/>
              </a:ext>
            </a:extLst>
          </p:cNvPr>
          <p:cNvGrpSpPr/>
          <p:nvPr/>
        </p:nvGrpSpPr>
        <p:grpSpPr>
          <a:xfrm>
            <a:off x="210142" y="-435516"/>
            <a:ext cx="793077" cy="7556161"/>
            <a:chOff x="1450585" y="0"/>
            <a:chExt cx="793077" cy="7556161"/>
          </a:xfrm>
        </p:grpSpPr>
        <p:grpSp>
          <p:nvGrpSpPr>
            <p:cNvPr id="15" name="Group 14">
              <a:extLst>
                <a:ext uri="{FF2B5EF4-FFF2-40B4-BE49-F238E27FC236}">
                  <a16:creationId xmlns:a16="http://schemas.microsoft.com/office/drawing/2014/main" id="{C3F6FE93-5E5F-420C-8AA4-729DEF157197}"/>
                </a:ext>
              </a:extLst>
            </p:cNvPr>
            <p:cNvGrpSpPr/>
            <p:nvPr/>
          </p:nvGrpSpPr>
          <p:grpSpPr>
            <a:xfrm>
              <a:off x="1450585" y="0"/>
              <a:ext cx="793077" cy="7556161"/>
              <a:chOff x="2951123" y="-972481"/>
              <a:chExt cx="793077" cy="7556161"/>
            </a:xfrm>
          </p:grpSpPr>
          <p:pic>
            <p:nvPicPr>
              <p:cNvPr id="10" name="Picture 1">
                <a:extLst>
                  <a:ext uri="{FF2B5EF4-FFF2-40B4-BE49-F238E27FC236}">
                    <a16:creationId xmlns:a16="http://schemas.microsoft.com/office/drawing/2014/main" id="{C55FD75C-7692-4D69-911B-44953F5F69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3CA4D-94E6-472C-B128-DC6C78970CC4}"/>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12" name="Freeform 13">
                <a:extLst>
                  <a:ext uri="{FF2B5EF4-FFF2-40B4-BE49-F238E27FC236}">
                    <a16:creationId xmlns:a16="http://schemas.microsoft.com/office/drawing/2014/main" id="{00366E1D-87FE-4BA2-94E9-B3D590A6AC32}"/>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7" name="Picture 16">
              <a:extLst>
                <a:ext uri="{FF2B5EF4-FFF2-40B4-BE49-F238E27FC236}">
                  <a16:creationId xmlns:a16="http://schemas.microsoft.com/office/drawing/2014/main" id="{11119C29-6799-413B-8882-D9D548DA1740}"/>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20" name="Picture 19">
              <a:extLst>
                <a:ext uri="{FF2B5EF4-FFF2-40B4-BE49-F238E27FC236}">
                  <a16:creationId xmlns:a16="http://schemas.microsoft.com/office/drawing/2014/main" id="{E730DE00-38BD-4956-A7AD-6C9F19EC6BA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22" name="Straight Arrow Connector 21">
              <a:extLst>
                <a:ext uri="{FF2B5EF4-FFF2-40B4-BE49-F238E27FC236}">
                  <a16:creationId xmlns:a16="http://schemas.microsoft.com/office/drawing/2014/main" id="{AFA72588-3886-426B-9041-8332B40E7381}"/>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B73EDAC4-99AE-4577-88D1-4165830CF9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grpSp>
        <p:nvGrpSpPr>
          <p:cNvPr id="9" name="Group 8">
            <a:extLst>
              <a:ext uri="{FF2B5EF4-FFF2-40B4-BE49-F238E27FC236}">
                <a16:creationId xmlns:a16="http://schemas.microsoft.com/office/drawing/2014/main" id="{1040EE6B-4FB7-4058-8679-A87DCF6463D1}"/>
              </a:ext>
            </a:extLst>
          </p:cNvPr>
          <p:cNvGrpSpPr/>
          <p:nvPr/>
        </p:nvGrpSpPr>
        <p:grpSpPr>
          <a:xfrm>
            <a:off x="3080949" y="-435516"/>
            <a:ext cx="11799657" cy="8633131"/>
            <a:chOff x="3080949" y="-435516"/>
            <a:chExt cx="11799657" cy="8633131"/>
          </a:xfrm>
        </p:grpSpPr>
        <p:grpSp>
          <p:nvGrpSpPr>
            <p:cNvPr id="45" name="Group 44">
              <a:extLst>
                <a:ext uri="{FF2B5EF4-FFF2-40B4-BE49-F238E27FC236}">
                  <a16:creationId xmlns:a16="http://schemas.microsoft.com/office/drawing/2014/main" id="{71C0CE55-FFAC-4D8F-ABBD-2C2F0690DFD8}"/>
                </a:ext>
              </a:extLst>
            </p:cNvPr>
            <p:cNvGrpSpPr/>
            <p:nvPr/>
          </p:nvGrpSpPr>
          <p:grpSpPr>
            <a:xfrm>
              <a:off x="4730765" y="-435516"/>
              <a:ext cx="10149841" cy="8633131"/>
              <a:chOff x="4221480" y="-151444"/>
              <a:chExt cx="10149841" cy="8633131"/>
            </a:xfrm>
          </p:grpSpPr>
          <p:grpSp>
            <p:nvGrpSpPr>
              <p:cNvPr id="32" name="Group 31">
                <a:extLst>
                  <a:ext uri="{FF2B5EF4-FFF2-40B4-BE49-F238E27FC236}">
                    <a16:creationId xmlns:a16="http://schemas.microsoft.com/office/drawing/2014/main" id="{C1F23F69-6B7D-46C5-A2B9-384499E78738}"/>
                  </a:ext>
                </a:extLst>
              </p:cNvPr>
              <p:cNvGrpSpPr/>
              <p:nvPr/>
            </p:nvGrpSpPr>
            <p:grpSpPr>
              <a:xfrm>
                <a:off x="4221480" y="-151444"/>
                <a:ext cx="10149841" cy="8633131"/>
                <a:chOff x="4221480" y="-151444"/>
                <a:chExt cx="10149841" cy="8633131"/>
              </a:xfrm>
            </p:grpSpPr>
            <p:grpSp>
              <p:nvGrpSpPr>
                <p:cNvPr id="21" name="Group 20">
                  <a:extLst>
                    <a:ext uri="{FF2B5EF4-FFF2-40B4-BE49-F238E27FC236}">
                      <a16:creationId xmlns:a16="http://schemas.microsoft.com/office/drawing/2014/main" id="{6C52A952-0B15-440B-A9F9-5CDFEBC61F95}"/>
                    </a:ext>
                  </a:extLst>
                </p:cNvPr>
                <p:cNvGrpSpPr/>
                <p:nvPr/>
              </p:nvGrpSpPr>
              <p:grpSpPr>
                <a:xfrm>
                  <a:off x="4350649" y="-151444"/>
                  <a:ext cx="10020672" cy="8522816"/>
                  <a:chOff x="4350649" y="-151444"/>
                  <a:chExt cx="10020672" cy="8522816"/>
                </a:xfrm>
              </p:grpSpPr>
              <p:grpSp>
                <p:nvGrpSpPr>
                  <p:cNvPr id="19" name="Group 18">
                    <a:extLst>
                      <a:ext uri="{FF2B5EF4-FFF2-40B4-BE49-F238E27FC236}">
                        <a16:creationId xmlns:a16="http://schemas.microsoft.com/office/drawing/2014/main" id="{350794B6-3580-426B-9053-2CD16885B99D}"/>
                      </a:ext>
                    </a:extLst>
                  </p:cNvPr>
                  <p:cNvGrpSpPr/>
                  <p:nvPr/>
                </p:nvGrpSpPr>
                <p:grpSpPr>
                  <a:xfrm>
                    <a:off x="4350649" y="-151444"/>
                    <a:ext cx="4265990" cy="8522816"/>
                    <a:chOff x="4350649" y="-151444"/>
                    <a:chExt cx="4265990" cy="8522816"/>
                  </a:xfrm>
                </p:grpSpPr>
                <p:pic>
                  <p:nvPicPr>
                    <p:cNvPr id="16" name="Picture 343">
                      <a:extLst>
                        <a:ext uri="{FF2B5EF4-FFF2-40B4-BE49-F238E27FC236}">
                          <a16:creationId xmlns:a16="http://schemas.microsoft.com/office/drawing/2014/main" id="{B1E97A4A-8168-44B8-8FBD-C4AAA0F70237}"/>
                        </a:ext>
                      </a:extLst>
                    </p:cNvPr>
                    <p:cNvPicPr>
                      <a:picLocks noChangeArrowheads="1"/>
                    </p:cNvPicPr>
                    <p:nvPr/>
                  </p:nvPicPr>
                  <p:blipFill>
                    <a:blip r:embed="rId16" cstate="screen"/>
                    <a:srcRect/>
                    <a:stretch>
                      <a:fillRect/>
                    </a:stretch>
                  </p:blipFill>
                  <p:spPr bwMode="auto">
                    <a:xfrm>
                      <a:off x="4745946" y="829902"/>
                      <a:ext cx="816253" cy="7541470"/>
                    </a:xfrm>
                    <a:prstGeom prst="rect">
                      <a:avLst/>
                    </a:prstGeom>
                    <a:noFill/>
                    <a:ln w="0">
                      <a:noFill/>
                      <a:miter lim="800000"/>
                      <a:headEnd/>
                      <a:tailEnd/>
                    </a:ln>
                  </p:spPr>
                </p:pic>
                <p:pic>
                  <p:nvPicPr>
                    <p:cNvPr id="18" name="Picture 17">
                      <a:extLst>
                        <a:ext uri="{FF2B5EF4-FFF2-40B4-BE49-F238E27FC236}">
                          <a16:creationId xmlns:a16="http://schemas.microsoft.com/office/drawing/2014/main" id="{BB1CEAA8-67D5-4A5B-B3D2-CEA00C8F2E8E}"/>
                        </a:ext>
                      </a:extLst>
                    </p:cNvPr>
                    <p:cNvPicPr>
                      <a:picLocks noChangeAspect="1"/>
                    </p:cNvPicPr>
                    <p:nvPr>
                      <p:custDataLst>
                        <p:tags r:id="rId6"/>
                      </p:custDataLst>
                    </p:nvPr>
                  </p:nvPicPr>
                  <p:blipFill>
                    <a:blip r:embed="rId17"/>
                    <a:stretch>
                      <a:fillRect/>
                    </a:stretch>
                  </p:blipFill>
                  <p:spPr>
                    <a:xfrm>
                      <a:off x="7269345" y="-151444"/>
                      <a:ext cx="1347294" cy="871030"/>
                    </a:xfrm>
                    <a:prstGeom prst="rect">
                      <a:avLst/>
                    </a:prstGeom>
                  </p:spPr>
                </p:pic>
                <p:pic>
                  <p:nvPicPr>
                    <p:cNvPr id="6" name="Picture 5">
                      <a:extLst>
                        <a:ext uri="{FF2B5EF4-FFF2-40B4-BE49-F238E27FC236}">
                          <a16:creationId xmlns:a16="http://schemas.microsoft.com/office/drawing/2014/main" id="{FC334F68-1817-4396-AEF7-8E87CA91E33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350649" y="-151444"/>
                      <a:ext cx="1556137" cy="871030"/>
                    </a:xfrm>
                    <a:prstGeom prst="rect">
                      <a:avLst/>
                    </a:prstGeom>
                  </p:spPr>
                </p:pic>
              </p:grpSp>
              <p:grpSp>
                <p:nvGrpSpPr>
                  <p:cNvPr id="4" name="Group 3">
                    <a:extLst>
                      <a:ext uri="{FF2B5EF4-FFF2-40B4-BE49-F238E27FC236}">
                        <a16:creationId xmlns:a16="http://schemas.microsoft.com/office/drawing/2014/main" id="{F7D6BE2F-4AFA-4087-BB53-17E552AC5ACD}"/>
                      </a:ext>
                    </a:extLst>
                  </p:cNvPr>
                  <p:cNvGrpSpPr/>
                  <p:nvPr/>
                </p:nvGrpSpPr>
                <p:grpSpPr>
                  <a:xfrm>
                    <a:off x="7046811" y="829902"/>
                    <a:ext cx="5103245" cy="7541470"/>
                    <a:chOff x="6569402" y="467360"/>
                    <a:chExt cx="4125112" cy="6096000"/>
                  </a:xfrm>
                </p:grpSpPr>
                <p:pic>
                  <p:nvPicPr>
                    <p:cNvPr id="2" name="Picture 59">
                      <a:extLst>
                        <a:ext uri="{FF2B5EF4-FFF2-40B4-BE49-F238E27FC236}">
                          <a16:creationId xmlns:a16="http://schemas.microsoft.com/office/drawing/2014/main" id="{B7718D2D-BF72-458A-A9BD-028114433316}"/>
                        </a:ext>
                      </a:extLst>
                    </p:cNvPr>
                    <p:cNvPicPr>
                      <a:picLocks noChangeAspect="1" noChangeArrowheads="1"/>
                    </p:cNvPicPr>
                    <p:nvPr/>
                  </p:nvPicPr>
                  <p:blipFill>
                    <a:blip r:embed="rId19" cstate="screen"/>
                    <a:srcRect/>
                    <a:stretch>
                      <a:fillRect/>
                    </a:stretch>
                  </p:blipFill>
                  <p:spPr bwMode="auto">
                    <a:xfrm>
                      <a:off x="6569402" y="467360"/>
                      <a:ext cx="1506385" cy="6096000"/>
                    </a:xfrm>
                    <a:prstGeom prst="rect">
                      <a:avLst/>
                    </a:prstGeom>
                    <a:noFill/>
                    <a:ln w="1">
                      <a:noFill/>
                      <a:miter lim="800000"/>
                      <a:headEnd/>
                      <a:tailEnd/>
                    </a:ln>
                  </p:spPr>
                </p:pic>
                <p:pic>
                  <p:nvPicPr>
                    <p:cNvPr id="3" name="Picture 3">
                      <a:extLst>
                        <a:ext uri="{FF2B5EF4-FFF2-40B4-BE49-F238E27FC236}">
                          <a16:creationId xmlns:a16="http://schemas.microsoft.com/office/drawing/2014/main" id="{DD19A769-27C7-4C1B-B574-06E134AD33A9}"/>
                        </a:ext>
                      </a:extLst>
                    </p:cNvPr>
                    <p:cNvPicPr>
                      <a:picLocks noChangeAspect="1" noChangeArrowheads="1"/>
                    </p:cNvPicPr>
                    <p:nvPr/>
                  </p:nvPicPr>
                  <p:blipFill rotWithShape="1">
                    <a:blip r:embed="rId20" cstate="screen"/>
                    <a:srcRect t="661" b="1415"/>
                    <a:stretch/>
                  </p:blipFill>
                  <p:spPr bwMode="auto">
                    <a:xfrm>
                      <a:off x="9275845" y="467360"/>
                      <a:ext cx="1418669" cy="6096000"/>
                    </a:xfrm>
                    <a:prstGeom prst="rect">
                      <a:avLst/>
                    </a:prstGeom>
                    <a:noFill/>
                    <a:ln w="1">
                      <a:noFill/>
                      <a:miter lim="800000"/>
                      <a:headEnd/>
                      <a:tailEnd/>
                    </a:ln>
                  </p:spPr>
                </p:pic>
              </p:grpSp>
              <p:pic>
                <p:nvPicPr>
                  <p:cNvPr id="14" name="Picture 13">
                    <a:extLst>
                      <a:ext uri="{FF2B5EF4-FFF2-40B4-BE49-F238E27FC236}">
                        <a16:creationId xmlns:a16="http://schemas.microsoft.com/office/drawing/2014/main" id="{AEC8B11D-F2B3-4718-8E16-AF65E2C41B2B}"/>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2243231" y="3963746"/>
                    <a:ext cx="2128090" cy="847148"/>
                  </a:xfrm>
                  <a:prstGeom prst="rect">
                    <a:avLst/>
                  </a:prstGeom>
                </p:spPr>
              </p:pic>
            </p:grpSp>
            <p:sp>
              <p:nvSpPr>
                <p:cNvPr id="27" name="Oval 26">
                  <a:extLst>
                    <a:ext uri="{FF2B5EF4-FFF2-40B4-BE49-F238E27FC236}">
                      <a16:creationId xmlns:a16="http://schemas.microsoft.com/office/drawing/2014/main" id="{DC319CA8-9A28-4D02-B39C-7099D6CB75DA}"/>
                    </a:ext>
                  </a:extLst>
                </p:cNvPr>
                <p:cNvSpPr/>
                <p:nvPr/>
              </p:nvSpPr>
              <p:spPr bwMode="auto">
                <a:xfrm>
                  <a:off x="4652770" y="5609029"/>
                  <a:ext cx="1016509" cy="287265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28" name="Straight Arrow Connector 27">
                  <a:extLst>
                    <a:ext uri="{FF2B5EF4-FFF2-40B4-BE49-F238E27FC236}">
                      <a16:creationId xmlns:a16="http://schemas.microsoft.com/office/drawing/2014/main" id="{656D1BD0-F958-4950-BD49-2D89B850CDBE}"/>
                    </a:ext>
                  </a:extLst>
                </p:cNvPr>
                <p:cNvCxnSpPr>
                  <a:cxnSpLocks/>
                </p:cNvCxnSpPr>
                <p:nvPr/>
              </p:nvCxnSpPr>
              <p:spPr>
                <a:xfrm>
                  <a:off x="4221480" y="6604094"/>
                  <a:ext cx="431290" cy="253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A4EC2F5-B38D-4409-8672-CB9A64E432B1}"/>
                  </a:ext>
                </a:extLst>
              </p:cNvPr>
              <p:cNvCxnSpPr>
                <a:cxnSpLocks/>
              </p:cNvCxnSpPr>
              <p:nvPr/>
            </p:nvCxnSpPr>
            <p:spPr>
              <a:xfrm>
                <a:off x="5776546" y="865070"/>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32FAF5-618E-4DB4-A80D-61E32720E016}"/>
                  </a:ext>
                </a:extLst>
              </p:cNvPr>
              <p:cNvCxnSpPr>
                <a:cxnSpLocks/>
              </p:cNvCxnSpPr>
              <p:nvPr/>
            </p:nvCxnSpPr>
            <p:spPr>
              <a:xfrm>
                <a:off x="5776546" y="8347119"/>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737F08-8687-45DC-88EE-71EEA50F68DF}"/>
                  </a:ext>
                </a:extLst>
              </p:cNvPr>
              <p:cNvCxnSpPr>
                <a:cxnSpLocks/>
              </p:cNvCxnSpPr>
              <p:nvPr/>
            </p:nvCxnSpPr>
            <p:spPr>
              <a:xfrm>
                <a:off x="6250329" y="865070"/>
                <a:ext cx="0" cy="7482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6A570E4-3DCF-45E2-AFE0-8A62C199E246}"/>
                  </a:ext>
                </a:extLst>
              </p:cNvPr>
              <p:cNvCxnSpPr/>
              <p:nvPr/>
            </p:nvCxnSpPr>
            <p:spPr>
              <a:xfrm>
                <a:off x="4733939" y="4429390"/>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61BFD5DB-896B-41E0-8EA6-5715118E415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82984" y="4088016"/>
                <a:ext cx="244935" cy="296891"/>
              </a:xfrm>
              <a:prstGeom prst="rect">
                <a:avLst/>
              </a:prstGeom>
            </p:spPr>
          </p:pic>
          <p:cxnSp>
            <p:nvCxnSpPr>
              <p:cNvPr id="39" name="Straight Arrow Connector 38">
                <a:extLst>
                  <a:ext uri="{FF2B5EF4-FFF2-40B4-BE49-F238E27FC236}">
                    <a16:creationId xmlns:a16="http://schemas.microsoft.com/office/drawing/2014/main" id="{46439A47-5AE8-448B-90C5-C1DE5E9C37F3}"/>
                  </a:ext>
                </a:extLst>
              </p:cNvPr>
              <p:cNvCxnSpPr>
                <a:cxnSpLocks/>
              </p:cNvCxnSpPr>
              <p:nvPr/>
            </p:nvCxnSpPr>
            <p:spPr>
              <a:xfrm>
                <a:off x="7036640" y="4404720"/>
                <a:ext cx="187374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CCEA7A4-10B5-4410-AE2E-2BE769E8C66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7818120" y="4063346"/>
                <a:ext cx="244935" cy="296891"/>
              </a:xfrm>
              <a:prstGeom prst="rect">
                <a:avLst/>
              </a:prstGeom>
            </p:spPr>
          </p:pic>
          <p:pic>
            <p:nvPicPr>
              <p:cNvPr id="44" name="Picture 43">
                <a:extLst>
                  <a:ext uri="{FF2B5EF4-FFF2-40B4-BE49-F238E27FC236}">
                    <a16:creationId xmlns:a16="http://schemas.microsoft.com/office/drawing/2014/main" id="{4E93F45E-6949-492F-A57E-830317D537EC}"/>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5918143" y="4189524"/>
                <a:ext cx="470077" cy="341425"/>
              </a:xfrm>
              <a:prstGeom prst="rect">
                <a:avLst/>
              </a:prstGeom>
              <a:solidFill>
                <a:schemeClr val="bg1"/>
              </a:solidFill>
            </p:spPr>
          </p:pic>
        </p:grpSp>
        <p:pic>
          <p:nvPicPr>
            <p:cNvPr id="8" name="Picture 7">
              <a:extLst>
                <a:ext uri="{FF2B5EF4-FFF2-40B4-BE49-F238E27FC236}">
                  <a16:creationId xmlns:a16="http://schemas.microsoft.com/office/drawing/2014/main" id="{A82E44AF-4D2F-496A-8B7A-99CB2FC4B4FB}"/>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3080949" y="5869985"/>
              <a:ext cx="1877182" cy="703943"/>
            </a:xfrm>
            <a:prstGeom prst="rect">
              <a:avLst/>
            </a:prstGeom>
          </p:spPr>
        </p:pic>
      </p:grpSp>
    </p:spTree>
    <p:extLst>
      <p:ext uri="{BB962C8B-B14F-4D97-AF65-F5344CB8AC3E}">
        <p14:creationId xmlns:p14="http://schemas.microsoft.com/office/powerpoint/2010/main" val="41031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5EDE55AE-15CC-44FF-A7B0-C298E259C1B2}"/>
              </a:ext>
            </a:extLst>
          </p:cNvPr>
          <p:cNvPicPr>
            <a:picLocks noChangeAspect="1" noChangeArrowheads="1"/>
          </p:cNvPicPr>
          <p:nvPr/>
        </p:nvPicPr>
        <p:blipFill>
          <a:blip r:embed="rId3" cstate="screen"/>
          <a:srcRect/>
          <a:stretch>
            <a:fillRect/>
          </a:stretch>
        </p:blipFill>
        <p:spPr bwMode="auto">
          <a:xfrm>
            <a:off x="9608074" y="0"/>
            <a:ext cx="1562846" cy="6858000"/>
          </a:xfrm>
          <a:prstGeom prst="rect">
            <a:avLst/>
          </a:prstGeom>
          <a:noFill/>
          <a:ln w="1">
            <a:noFill/>
            <a:miter lim="800000"/>
            <a:headEnd/>
            <a:tailEnd/>
          </a:ln>
        </p:spPr>
      </p:pic>
      <p:grpSp>
        <p:nvGrpSpPr>
          <p:cNvPr id="5" name="Group 4">
            <a:extLst>
              <a:ext uri="{FF2B5EF4-FFF2-40B4-BE49-F238E27FC236}">
                <a16:creationId xmlns:a16="http://schemas.microsoft.com/office/drawing/2014/main" id="{819B3F7D-652B-4A68-B7F8-42448CFB0A3F}"/>
              </a:ext>
            </a:extLst>
          </p:cNvPr>
          <p:cNvGrpSpPr/>
          <p:nvPr/>
        </p:nvGrpSpPr>
        <p:grpSpPr>
          <a:xfrm>
            <a:off x="-1289845" y="2341524"/>
            <a:ext cx="10531936" cy="2474315"/>
            <a:chOff x="935195" y="2493925"/>
            <a:chExt cx="7270750" cy="1708150"/>
          </a:xfrm>
        </p:grpSpPr>
        <p:grpSp>
          <p:nvGrpSpPr>
            <p:cNvPr id="23" name="Group 30">
              <a:extLst>
                <a:ext uri="{FF2B5EF4-FFF2-40B4-BE49-F238E27FC236}">
                  <a16:creationId xmlns:a16="http://schemas.microsoft.com/office/drawing/2014/main" id="{E7F0D91D-69A4-45D8-A39F-7330CE91FA19}"/>
                </a:ext>
              </a:extLst>
            </p:cNvPr>
            <p:cNvGrpSpPr>
              <a:grpSpLocks/>
            </p:cNvGrpSpPr>
            <p:nvPr/>
          </p:nvGrpSpPr>
          <p:grpSpPr bwMode="auto">
            <a:xfrm>
              <a:off x="1043143" y="2805075"/>
              <a:ext cx="7056435" cy="1289050"/>
              <a:chOff x="661" y="2928"/>
              <a:chExt cx="4445" cy="812"/>
            </a:xfrm>
          </p:grpSpPr>
          <p:sp>
            <p:nvSpPr>
              <p:cNvPr id="28" name="Rectangle 7">
                <a:extLst>
                  <a:ext uri="{FF2B5EF4-FFF2-40B4-BE49-F238E27FC236}">
                    <a16:creationId xmlns:a16="http://schemas.microsoft.com/office/drawing/2014/main" id="{B7F47E3F-3C21-4AA1-A2A4-64DC86EDD70A}"/>
                  </a:ext>
                </a:extLst>
              </p:cNvPr>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29" name="Group 19">
                <a:extLst>
                  <a:ext uri="{FF2B5EF4-FFF2-40B4-BE49-F238E27FC236}">
                    <a16:creationId xmlns:a16="http://schemas.microsoft.com/office/drawing/2014/main" id="{FCFA74A9-539C-404E-9AC1-33D56E5576F4}"/>
                  </a:ext>
                </a:extLst>
              </p:cNvPr>
              <p:cNvGrpSpPr>
                <a:grpSpLocks/>
              </p:cNvGrpSpPr>
              <p:nvPr/>
            </p:nvGrpSpPr>
            <p:grpSpPr bwMode="auto">
              <a:xfrm>
                <a:off x="943" y="2928"/>
                <a:ext cx="4163" cy="812"/>
                <a:chOff x="943" y="2928"/>
                <a:chExt cx="4163" cy="812"/>
              </a:xfrm>
            </p:grpSpPr>
            <p:pic>
              <p:nvPicPr>
                <p:cNvPr id="39" name="Picture 3">
                  <a:extLst>
                    <a:ext uri="{FF2B5EF4-FFF2-40B4-BE49-F238E27FC236}">
                      <a16:creationId xmlns:a16="http://schemas.microsoft.com/office/drawing/2014/main" id="{E7B09BEC-9F32-4987-B6EB-D37A467AF9AF}"/>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40" name="Picture 3">
                  <a:extLst>
                    <a:ext uri="{FF2B5EF4-FFF2-40B4-BE49-F238E27FC236}">
                      <a16:creationId xmlns:a16="http://schemas.microsoft.com/office/drawing/2014/main" id="{4F467DE4-E28B-4DD9-9C6D-7BCC8AFE9075}"/>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41" name="Picture 3">
                  <a:extLst>
                    <a:ext uri="{FF2B5EF4-FFF2-40B4-BE49-F238E27FC236}">
                      <a16:creationId xmlns:a16="http://schemas.microsoft.com/office/drawing/2014/main" id="{94EECE4D-E85B-4F3C-BD4B-F5A48F3BD39E}"/>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42" name="Picture 3">
                  <a:extLst>
                    <a:ext uri="{FF2B5EF4-FFF2-40B4-BE49-F238E27FC236}">
                      <a16:creationId xmlns:a16="http://schemas.microsoft.com/office/drawing/2014/main" id="{3E293CB1-2217-4A5E-AF80-12F02EB12554}"/>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43" name="Picture 3">
                  <a:extLst>
                    <a:ext uri="{FF2B5EF4-FFF2-40B4-BE49-F238E27FC236}">
                      <a16:creationId xmlns:a16="http://schemas.microsoft.com/office/drawing/2014/main" id="{4A0DE183-CB44-4396-8AA2-F0A4BAAF2021}"/>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44" name="Picture 3">
                  <a:extLst>
                    <a:ext uri="{FF2B5EF4-FFF2-40B4-BE49-F238E27FC236}">
                      <a16:creationId xmlns:a16="http://schemas.microsoft.com/office/drawing/2014/main" id="{8604D092-7D02-46EA-874F-9F6357F14A5E}"/>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45" name="Picture 3">
                  <a:extLst>
                    <a:ext uri="{FF2B5EF4-FFF2-40B4-BE49-F238E27FC236}">
                      <a16:creationId xmlns:a16="http://schemas.microsoft.com/office/drawing/2014/main" id="{0EAF91C2-1E29-466A-9634-7FC464A6AC61}"/>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46" name="Picture 3">
                  <a:extLst>
                    <a:ext uri="{FF2B5EF4-FFF2-40B4-BE49-F238E27FC236}">
                      <a16:creationId xmlns:a16="http://schemas.microsoft.com/office/drawing/2014/main" id="{640F0170-272B-4266-A157-197BA22A303F}"/>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nvGrpSpPr>
              <p:cNvPr id="30" name="Group 20">
                <a:extLst>
                  <a:ext uri="{FF2B5EF4-FFF2-40B4-BE49-F238E27FC236}">
                    <a16:creationId xmlns:a16="http://schemas.microsoft.com/office/drawing/2014/main" id="{B34BCB82-425B-43F4-904B-B1A81E39AC83}"/>
                  </a:ext>
                </a:extLst>
              </p:cNvPr>
              <p:cNvGrpSpPr>
                <a:grpSpLocks/>
              </p:cNvGrpSpPr>
              <p:nvPr/>
            </p:nvGrpSpPr>
            <p:grpSpPr bwMode="auto">
              <a:xfrm flipV="1">
                <a:off x="661" y="2928"/>
                <a:ext cx="4163" cy="812"/>
                <a:chOff x="943" y="2928"/>
                <a:chExt cx="4163" cy="812"/>
              </a:xfrm>
            </p:grpSpPr>
            <p:pic>
              <p:nvPicPr>
                <p:cNvPr id="31" name="Picture 3">
                  <a:extLst>
                    <a:ext uri="{FF2B5EF4-FFF2-40B4-BE49-F238E27FC236}">
                      <a16:creationId xmlns:a16="http://schemas.microsoft.com/office/drawing/2014/main" id="{AC0D982B-C8DC-4DD1-8B46-754300BF1849}"/>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32" name="Picture 3">
                  <a:extLst>
                    <a:ext uri="{FF2B5EF4-FFF2-40B4-BE49-F238E27FC236}">
                      <a16:creationId xmlns:a16="http://schemas.microsoft.com/office/drawing/2014/main" id="{39EB1E1B-9572-4A19-92A7-789F8B16037F}"/>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33" name="Picture 3">
                  <a:extLst>
                    <a:ext uri="{FF2B5EF4-FFF2-40B4-BE49-F238E27FC236}">
                      <a16:creationId xmlns:a16="http://schemas.microsoft.com/office/drawing/2014/main" id="{164800A1-CEF9-4F91-A558-A6D78475496B}"/>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34" name="Picture 3">
                  <a:extLst>
                    <a:ext uri="{FF2B5EF4-FFF2-40B4-BE49-F238E27FC236}">
                      <a16:creationId xmlns:a16="http://schemas.microsoft.com/office/drawing/2014/main" id="{C6669784-4312-4EAD-84C7-34D1542EEDB3}"/>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35" name="Picture 3">
                  <a:extLst>
                    <a:ext uri="{FF2B5EF4-FFF2-40B4-BE49-F238E27FC236}">
                      <a16:creationId xmlns:a16="http://schemas.microsoft.com/office/drawing/2014/main" id="{4F2E324E-2972-4864-ADDF-7E1ACEC9C877}"/>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36" name="Picture 3">
                  <a:extLst>
                    <a:ext uri="{FF2B5EF4-FFF2-40B4-BE49-F238E27FC236}">
                      <a16:creationId xmlns:a16="http://schemas.microsoft.com/office/drawing/2014/main" id="{5106313D-7308-4E4A-B7BE-285D13A796DB}"/>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37" name="Picture 3">
                  <a:extLst>
                    <a:ext uri="{FF2B5EF4-FFF2-40B4-BE49-F238E27FC236}">
                      <a16:creationId xmlns:a16="http://schemas.microsoft.com/office/drawing/2014/main" id="{D21D2192-4081-41CE-BB01-F8C783BB85F5}"/>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38" name="Picture 3">
                  <a:extLst>
                    <a:ext uri="{FF2B5EF4-FFF2-40B4-BE49-F238E27FC236}">
                      <a16:creationId xmlns:a16="http://schemas.microsoft.com/office/drawing/2014/main" id="{1835822C-B733-4D90-AF25-4385CD869DA7}"/>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pic>
          <p:nvPicPr>
            <p:cNvPr id="27" name="Picture 8" descr="50 Lps 2 bays-Model side">
              <a:extLst>
                <a:ext uri="{FF2B5EF4-FFF2-40B4-BE49-F238E27FC236}">
                  <a16:creationId xmlns:a16="http://schemas.microsoft.com/office/drawing/2014/main" id="{E0FD2382-99F5-454E-A3F5-62EC6D928041}"/>
                </a:ext>
              </a:extLst>
            </p:cNvPr>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935195" y="2493925"/>
              <a:ext cx="7270750" cy="1708150"/>
            </a:xfrm>
            <a:prstGeom prst="rect">
              <a:avLst/>
            </a:prstGeom>
            <a:noFill/>
          </p:spPr>
        </p:pic>
      </p:grpSp>
      <p:pic>
        <p:nvPicPr>
          <p:cNvPr id="47" name="Picture 46">
            <a:extLst>
              <a:ext uri="{FF2B5EF4-FFF2-40B4-BE49-F238E27FC236}">
                <a16:creationId xmlns:a16="http://schemas.microsoft.com/office/drawing/2014/main" id="{F412C52E-1AA4-432A-8A4D-E069B1BABE7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93858" y="3227104"/>
            <a:ext cx="1489253" cy="703154"/>
          </a:xfrm>
          <a:prstGeom prst="rect">
            <a:avLst/>
          </a:prstGeom>
        </p:spPr>
      </p:pic>
    </p:spTree>
    <p:extLst>
      <p:ext uri="{BB962C8B-B14F-4D97-AF65-F5344CB8AC3E}">
        <p14:creationId xmlns:p14="http://schemas.microsoft.com/office/powerpoint/2010/main" val="301518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F1EB67-11EC-47DD-B6F2-8993F5414A6F}"/>
              </a:ext>
            </a:extLst>
          </p:cNvPr>
          <p:cNvGrpSpPr/>
          <p:nvPr/>
        </p:nvGrpSpPr>
        <p:grpSpPr>
          <a:xfrm>
            <a:off x="-175035" y="-349081"/>
            <a:ext cx="11009377" cy="7556161"/>
            <a:chOff x="-175035" y="-349081"/>
            <a:chExt cx="11009377" cy="7556161"/>
          </a:xfrm>
        </p:grpSpPr>
        <p:grpSp>
          <p:nvGrpSpPr>
            <p:cNvPr id="3" name="Group 2">
              <a:extLst>
                <a:ext uri="{FF2B5EF4-FFF2-40B4-BE49-F238E27FC236}">
                  <a16:creationId xmlns:a16="http://schemas.microsoft.com/office/drawing/2014/main" id="{4141508D-89DA-4226-AC4F-7EE80611727F}"/>
                </a:ext>
              </a:extLst>
            </p:cNvPr>
            <p:cNvGrpSpPr/>
            <p:nvPr/>
          </p:nvGrpSpPr>
          <p:grpSpPr>
            <a:xfrm>
              <a:off x="-175035" y="-349081"/>
              <a:ext cx="11009377" cy="7556161"/>
              <a:chOff x="-175035" y="-349081"/>
              <a:chExt cx="11009377" cy="7556161"/>
            </a:xfrm>
          </p:grpSpPr>
          <p:grpSp>
            <p:nvGrpSpPr>
              <p:cNvPr id="94" name="Group 93">
                <a:extLst>
                  <a:ext uri="{FF2B5EF4-FFF2-40B4-BE49-F238E27FC236}">
                    <a16:creationId xmlns:a16="http://schemas.microsoft.com/office/drawing/2014/main" id="{2035F980-246C-4E5E-A355-07355E0EAD87}"/>
                  </a:ext>
                </a:extLst>
              </p:cNvPr>
              <p:cNvGrpSpPr/>
              <p:nvPr>
                <p:custDataLst>
                  <p:tags r:id="rId3"/>
                </p:custDataLst>
              </p:nvPr>
            </p:nvGrpSpPr>
            <p:grpSpPr>
              <a:xfrm>
                <a:off x="-175035" y="2662249"/>
                <a:ext cx="9315998" cy="1302154"/>
                <a:chOff x="10160" y="2685398"/>
                <a:chExt cx="9315998" cy="1302154"/>
              </a:xfrm>
            </p:grpSpPr>
            <p:grpSp>
              <p:nvGrpSpPr>
                <p:cNvPr id="93" name="Group 92">
                  <a:extLst>
                    <a:ext uri="{FF2B5EF4-FFF2-40B4-BE49-F238E27FC236}">
                      <a16:creationId xmlns:a16="http://schemas.microsoft.com/office/drawing/2014/main" id="{1D1A67CE-EE3C-4753-A404-DC195E816A0B}"/>
                    </a:ext>
                  </a:extLst>
                </p:cNvPr>
                <p:cNvGrpSpPr/>
                <p:nvPr>
                  <p:custDataLst>
                    <p:tags r:id="rId9"/>
                  </p:custDataLst>
                </p:nvPr>
              </p:nvGrpSpPr>
              <p:grpSpPr>
                <a:xfrm>
                  <a:off x="10160" y="2685398"/>
                  <a:ext cx="9315998" cy="1302154"/>
                  <a:chOff x="10160" y="2685398"/>
                  <a:chExt cx="9315998" cy="1302154"/>
                </a:xfrm>
              </p:grpSpPr>
              <p:sp>
                <p:nvSpPr>
                  <p:cNvPr id="4" name="Trapezoid 3">
                    <a:extLst>
                      <a:ext uri="{FF2B5EF4-FFF2-40B4-BE49-F238E27FC236}">
                        <a16:creationId xmlns:a16="http://schemas.microsoft.com/office/drawing/2014/main" id="{F03B3636-387C-4B26-81F9-E3AAEEE866CA}"/>
                      </a:ext>
                    </a:extLst>
                  </p:cNvPr>
                  <p:cNvSpPr/>
                  <p:nvPr/>
                </p:nvSpPr>
                <p:spPr bwMode="auto">
                  <a:xfrm rot="16200000">
                    <a:off x="3664834" y="90356"/>
                    <a:ext cx="1302152" cy="6492240"/>
                  </a:xfrm>
                  <a:prstGeom prst="trapezoid">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cxnSp>
                <p:nvCxnSpPr>
                  <p:cNvPr id="10" name="Straight Connector 9">
                    <a:extLst>
                      <a:ext uri="{FF2B5EF4-FFF2-40B4-BE49-F238E27FC236}">
                        <a16:creationId xmlns:a16="http://schemas.microsoft.com/office/drawing/2014/main" id="{E674724F-0032-4F88-A887-D17953B4592B}"/>
                      </a:ext>
                    </a:extLst>
                  </p:cNvPr>
                  <p:cNvCxnSpPr>
                    <a:cxnSpLocks/>
                  </p:cNvCxnSpPr>
                  <p:nvPr/>
                </p:nvCxnSpPr>
                <p:spPr>
                  <a:xfrm flipV="1">
                    <a:off x="1069790" y="2685399"/>
                    <a:ext cx="6492240" cy="34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074471-3494-4C56-BF9F-E21243B5A561}"/>
                      </a:ext>
                    </a:extLst>
                  </p:cNvPr>
                  <p:cNvCxnSpPr>
                    <a:cxnSpLocks/>
                  </p:cNvCxnSpPr>
                  <p:nvPr/>
                </p:nvCxnSpPr>
                <p:spPr>
                  <a:xfrm>
                    <a:off x="1069790" y="3637280"/>
                    <a:ext cx="6492240" cy="344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0D709616-E97E-42A8-B26B-EDFD374A55C0}"/>
                      </a:ext>
                    </a:extLst>
                  </p:cNvPr>
                  <p:cNvSpPr/>
                  <p:nvPr/>
                </p:nvSpPr>
                <p:spPr>
                  <a:xfrm>
                    <a:off x="483210" y="3072893"/>
                    <a:ext cx="460978" cy="564383"/>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ABB6650-0E52-425B-9B86-A019AE7AA0FA}"/>
                      </a:ext>
                    </a:extLst>
                  </p:cNvPr>
                  <p:cNvSpPr/>
                  <p:nvPr/>
                </p:nvSpPr>
                <p:spPr>
                  <a:xfrm rot="10800000">
                    <a:off x="7687632" y="2685398"/>
                    <a:ext cx="460978" cy="129678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C2E5A20-9746-441E-A31F-2BC3074410D3}"/>
                      </a:ext>
                    </a:extLst>
                  </p:cNvPr>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8355492" y="3247697"/>
                    <a:ext cx="970666" cy="213333"/>
                  </a:xfrm>
                  <a:prstGeom prst="rect">
                    <a:avLst/>
                  </a:prstGeom>
                </p:spPr>
              </p:pic>
              <p:pic>
                <p:nvPicPr>
                  <p:cNvPr id="80" name="Picture 79">
                    <a:extLst>
                      <a:ext uri="{FF2B5EF4-FFF2-40B4-BE49-F238E27FC236}">
                        <a16:creationId xmlns:a16="http://schemas.microsoft.com/office/drawing/2014/main" id="{85BDCDF1-5491-4D63-A7A7-B0E51E946FC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10160" y="3268989"/>
                    <a:ext cx="291048" cy="213333"/>
                  </a:xfrm>
                  <a:prstGeom prst="rect">
                    <a:avLst/>
                  </a:prstGeom>
                </p:spPr>
              </p:pic>
            </p:grpSp>
            <p:sp>
              <p:nvSpPr>
                <p:cNvPr id="58" name="Arrow: Right 57">
                  <a:extLst>
                    <a:ext uri="{FF2B5EF4-FFF2-40B4-BE49-F238E27FC236}">
                      <a16:creationId xmlns:a16="http://schemas.microsoft.com/office/drawing/2014/main" id="{30A658A9-DC82-4A12-A56D-44CB1665619E}"/>
                    </a:ext>
                  </a:extLst>
                </p:cNvPr>
                <p:cNvSpPr/>
                <p:nvPr/>
              </p:nvSpPr>
              <p:spPr bwMode="auto">
                <a:xfrm>
                  <a:off x="1229360" y="3182158"/>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6" name="Arrow: Right 65">
                  <a:extLst>
                    <a:ext uri="{FF2B5EF4-FFF2-40B4-BE49-F238E27FC236}">
                      <a16:creationId xmlns:a16="http://schemas.microsoft.com/office/drawing/2014/main" id="{DCB5E4ED-9F5A-40F4-B440-988888512A37}"/>
                    </a:ext>
                  </a:extLst>
                </p:cNvPr>
                <p:cNvSpPr/>
                <p:nvPr/>
              </p:nvSpPr>
              <p:spPr bwMode="auto">
                <a:xfrm rot="21332564">
                  <a:off x="6189460" y="2914743"/>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7" name="Arrow: Right 66">
                  <a:extLst>
                    <a:ext uri="{FF2B5EF4-FFF2-40B4-BE49-F238E27FC236}">
                      <a16:creationId xmlns:a16="http://schemas.microsoft.com/office/drawing/2014/main" id="{DC5E55D5-02CF-4E0E-867D-6D4319868E05}"/>
                    </a:ext>
                  </a:extLst>
                </p:cNvPr>
                <p:cNvSpPr/>
                <p:nvPr/>
              </p:nvSpPr>
              <p:spPr bwMode="auto">
                <a:xfrm rot="294877">
                  <a:off x="6191854" y="3445467"/>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8" name="Arrow: Right 67">
                  <a:extLst>
                    <a:ext uri="{FF2B5EF4-FFF2-40B4-BE49-F238E27FC236}">
                      <a16:creationId xmlns:a16="http://schemas.microsoft.com/office/drawing/2014/main" id="{F387E0F6-FE5A-48DF-B3E7-F394A7724AE9}"/>
                    </a:ext>
                  </a:extLst>
                </p:cNvPr>
                <p:cNvSpPr/>
                <p:nvPr/>
              </p:nvSpPr>
              <p:spPr bwMode="auto">
                <a:xfrm>
                  <a:off x="3675829" y="3132468"/>
                  <a:ext cx="1280160" cy="43558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cxnSp>
            <p:nvCxnSpPr>
              <p:cNvPr id="71" name="Straight Arrow Connector 70">
                <a:extLst>
                  <a:ext uri="{FF2B5EF4-FFF2-40B4-BE49-F238E27FC236}">
                    <a16:creationId xmlns:a16="http://schemas.microsoft.com/office/drawing/2014/main" id="{EEC0D171-7F89-49B5-92DC-7C98AD912522}"/>
                  </a:ext>
                </a:extLst>
              </p:cNvPr>
              <p:cNvCxnSpPr>
                <a:cxnSpLocks/>
              </p:cNvCxnSpPr>
              <p:nvPr/>
            </p:nvCxnSpPr>
            <p:spPr>
              <a:xfrm>
                <a:off x="884595" y="4264371"/>
                <a:ext cx="760417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83B382A-FFA5-4C1C-800F-0D34EE39A9EB}"/>
                  </a:ext>
                </a:extLst>
              </p:cNvPr>
              <p:cNvGrpSpPr/>
              <p:nvPr/>
            </p:nvGrpSpPr>
            <p:grpSpPr>
              <a:xfrm>
                <a:off x="10041265" y="-349081"/>
                <a:ext cx="793077" cy="7556161"/>
                <a:chOff x="1450585" y="0"/>
                <a:chExt cx="793077" cy="7556161"/>
              </a:xfrm>
            </p:grpSpPr>
            <p:grpSp>
              <p:nvGrpSpPr>
                <p:cNvPr id="47" name="Group 46">
                  <a:extLst>
                    <a:ext uri="{FF2B5EF4-FFF2-40B4-BE49-F238E27FC236}">
                      <a16:creationId xmlns:a16="http://schemas.microsoft.com/office/drawing/2014/main" id="{AE79725A-20AE-424D-9EE7-77DD68D02775}"/>
                    </a:ext>
                  </a:extLst>
                </p:cNvPr>
                <p:cNvGrpSpPr/>
                <p:nvPr/>
              </p:nvGrpSpPr>
              <p:grpSpPr>
                <a:xfrm>
                  <a:off x="1450585" y="0"/>
                  <a:ext cx="793077" cy="7556161"/>
                  <a:chOff x="2951123" y="-972481"/>
                  <a:chExt cx="793077" cy="7556161"/>
                </a:xfrm>
              </p:grpSpPr>
              <p:pic>
                <p:nvPicPr>
                  <p:cNvPr id="52" name="Picture 1">
                    <a:extLst>
                      <a:ext uri="{FF2B5EF4-FFF2-40B4-BE49-F238E27FC236}">
                        <a16:creationId xmlns:a16="http://schemas.microsoft.com/office/drawing/2014/main" id="{80C7010F-FDC3-417C-B232-1E51D219D8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C0B315F-FED0-4EAC-93AD-B37C0FBCF71E}"/>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54" name="Freeform 13">
                    <a:extLst>
                      <a:ext uri="{FF2B5EF4-FFF2-40B4-BE49-F238E27FC236}">
                        <a16:creationId xmlns:a16="http://schemas.microsoft.com/office/drawing/2014/main" id="{C125C305-8635-40B3-B5DD-A6F9FB5C6427}"/>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rgbClr val="7030A0"/>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48" name="Picture 47">
                  <a:extLst>
                    <a:ext uri="{FF2B5EF4-FFF2-40B4-BE49-F238E27FC236}">
                      <a16:creationId xmlns:a16="http://schemas.microsoft.com/office/drawing/2014/main" id="{96DD935D-5C79-4F14-9882-81933A274F14}"/>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49" name="Picture 48">
                  <a:extLst>
                    <a:ext uri="{FF2B5EF4-FFF2-40B4-BE49-F238E27FC236}">
                      <a16:creationId xmlns:a16="http://schemas.microsoft.com/office/drawing/2014/main" id="{B8F7B12F-109C-46D9-870D-72088D2E22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50" name="Straight Arrow Connector 49">
                  <a:extLst>
                    <a:ext uri="{FF2B5EF4-FFF2-40B4-BE49-F238E27FC236}">
                      <a16:creationId xmlns:a16="http://schemas.microsoft.com/office/drawing/2014/main" id="{E8E32AAD-7C50-4FC8-95D4-CF0CAA172230}"/>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070639DB-BE44-4B90-9783-D4334403091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
            <p:nvSpPr>
              <p:cNvPr id="97" name="Line 2415 1">
                <a:extLst>
                  <a:ext uri="{FF2B5EF4-FFF2-40B4-BE49-F238E27FC236}">
                    <a16:creationId xmlns:a16="http://schemas.microsoft.com/office/drawing/2014/main" id="{8AA3B2B1-836F-4844-BDEE-D42FD8A0310A}"/>
                  </a:ext>
                </a:extLst>
              </p:cNvPr>
              <p:cNvSpPr>
                <a:spLocks noChangeShapeType="1"/>
              </p:cNvSpPr>
              <p:nvPr/>
            </p:nvSpPr>
            <p:spPr bwMode="auto">
              <a:xfrm>
                <a:off x="873036" y="2527011"/>
                <a:ext cx="0" cy="1871345"/>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sp>
            <p:nvSpPr>
              <p:cNvPr id="98" name="Line 2415 2">
                <a:extLst>
                  <a:ext uri="{FF2B5EF4-FFF2-40B4-BE49-F238E27FC236}">
                    <a16:creationId xmlns:a16="http://schemas.microsoft.com/office/drawing/2014/main" id="{66BF3B3E-FCF9-4A49-9781-45AC946DDF50}"/>
                  </a:ext>
                </a:extLst>
              </p:cNvPr>
              <p:cNvSpPr>
                <a:spLocks noChangeShapeType="1"/>
              </p:cNvSpPr>
              <p:nvPr/>
            </p:nvSpPr>
            <p:spPr bwMode="auto">
              <a:xfrm>
                <a:off x="7378426" y="2431417"/>
                <a:ext cx="0" cy="2012469"/>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pic>
            <p:nvPicPr>
              <p:cNvPr id="102" name="Picture 101">
                <a:extLst>
                  <a:ext uri="{FF2B5EF4-FFF2-40B4-BE49-F238E27FC236}">
                    <a16:creationId xmlns:a16="http://schemas.microsoft.com/office/drawing/2014/main" id="{6A91B5E8-1C60-4BC9-A85E-5DBCE1102D92}"/>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95698" y="4443886"/>
                <a:ext cx="705523" cy="208761"/>
              </a:xfrm>
              <a:prstGeom prst="rect">
                <a:avLst/>
              </a:prstGeom>
            </p:spPr>
          </p:pic>
          <p:pic>
            <p:nvPicPr>
              <p:cNvPr id="105" name="Picture 104">
                <a:extLst>
                  <a:ext uri="{FF2B5EF4-FFF2-40B4-BE49-F238E27FC236}">
                    <a16:creationId xmlns:a16="http://schemas.microsoft.com/office/drawing/2014/main" id="{A2A88D03-222B-4B28-ADB6-1732908862B3}"/>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7295554" y="4482139"/>
                <a:ext cx="1028570" cy="213332"/>
              </a:xfrm>
              <a:prstGeom prst="rect">
                <a:avLst/>
              </a:prstGeom>
            </p:spPr>
          </p:pic>
        </p:grpSp>
        <p:pic>
          <p:nvPicPr>
            <p:cNvPr id="7" name="Picture 6">
              <a:extLst>
                <a:ext uri="{FF2B5EF4-FFF2-40B4-BE49-F238E27FC236}">
                  <a16:creationId xmlns:a16="http://schemas.microsoft.com/office/drawing/2014/main" id="{C8B4D72F-A884-42A1-A747-2347EB9397FC}"/>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2547763" y="2006256"/>
              <a:ext cx="3868571" cy="281905"/>
            </a:xfrm>
            <a:prstGeom prst="rect">
              <a:avLst/>
            </a:prstGeom>
          </p:spPr>
        </p:pic>
        <p:pic>
          <p:nvPicPr>
            <p:cNvPr id="9" name="Picture 8">
              <a:extLst>
                <a:ext uri="{FF2B5EF4-FFF2-40B4-BE49-F238E27FC236}">
                  <a16:creationId xmlns:a16="http://schemas.microsoft.com/office/drawing/2014/main" id="{34AD2F35-CF7E-4A6B-B4E9-9C82CB6503C0}"/>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7977312" y="804940"/>
              <a:ext cx="1876190" cy="600001"/>
            </a:xfrm>
            <a:prstGeom prst="rect">
              <a:avLst/>
            </a:prstGeom>
          </p:spPr>
        </p:pic>
      </p:grpSp>
    </p:spTree>
    <p:extLst>
      <p:ext uri="{BB962C8B-B14F-4D97-AF65-F5344CB8AC3E}">
        <p14:creationId xmlns:p14="http://schemas.microsoft.com/office/powerpoint/2010/main" val="339565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C27C264-BE61-46F6-8912-A26FDFBE5200}"/>
              </a:ext>
            </a:extLst>
          </p:cNvPr>
          <p:cNvGrpSpPr/>
          <p:nvPr/>
        </p:nvGrpSpPr>
        <p:grpSpPr>
          <a:xfrm>
            <a:off x="-1171632" y="-3146840"/>
            <a:ext cx="13363633" cy="14188154"/>
            <a:chOff x="-1171632" y="-3146840"/>
            <a:chExt cx="13363633" cy="14188154"/>
          </a:xfrm>
        </p:grpSpPr>
        <p:grpSp>
          <p:nvGrpSpPr>
            <p:cNvPr id="3" name="Group 2">
              <a:extLst>
                <a:ext uri="{FF2B5EF4-FFF2-40B4-BE49-F238E27FC236}">
                  <a16:creationId xmlns:a16="http://schemas.microsoft.com/office/drawing/2014/main" id="{11B741A0-B1AD-4241-A40B-F094A86F35B3}"/>
                </a:ext>
              </a:extLst>
            </p:cNvPr>
            <p:cNvGrpSpPr/>
            <p:nvPr/>
          </p:nvGrpSpPr>
          <p:grpSpPr>
            <a:xfrm>
              <a:off x="-21239" y="-3146840"/>
              <a:ext cx="12213240" cy="14188154"/>
              <a:chOff x="-21239" y="-3146840"/>
              <a:chExt cx="12213240" cy="14188154"/>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2467723" y="-911176"/>
                <a:ext cx="0" cy="313420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1679587" y="-1275154"/>
                <a:ext cx="3039454" cy="5506826"/>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2652617"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3644892" y="199527"/>
                <a:ext cx="0" cy="4059922"/>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920772"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646820" y="-1265080"/>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252974" y="-922903"/>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4666702" y="1690655"/>
                <a:ext cx="1284617" cy="209473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4692778"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1714304" y="-630128"/>
                <a:ext cx="0" cy="4861800"/>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1679587" y="4231672"/>
                <a:ext cx="3013191"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4572907" y="-2731729"/>
                <a:ext cx="11987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2643985" y="-2731729"/>
                <a:ext cx="19413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V="1">
                <a:off x="3640793" y="4259449"/>
                <a:ext cx="21334" cy="7809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ine 12 1 2">
                <a:extLst>
                  <a:ext uri="{FF2B5EF4-FFF2-40B4-BE49-F238E27FC236}">
                    <a16:creationId xmlns:a16="http://schemas.microsoft.com/office/drawing/2014/main" id="{EC62D436-C27F-406F-BB41-C89380ED7FB5}"/>
                  </a:ext>
                </a:extLst>
              </p:cNvPr>
              <p:cNvSpPr>
                <a:spLocks noChangeShapeType="1"/>
              </p:cNvSpPr>
              <p:nvPr/>
            </p:nvSpPr>
            <p:spPr bwMode="auto">
              <a:xfrm>
                <a:off x="7989209" y="-91117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85" name="Rectangle 84">
                <a:extLst>
                  <a:ext uri="{FF2B5EF4-FFF2-40B4-BE49-F238E27FC236}">
                    <a16:creationId xmlns:a16="http://schemas.microsoft.com/office/drawing/2014/main" id="{E9DFF29A-315F-451B-B239-059233FD60CB}"/>
                  </a:ext>
                </a:extLst>
              </p:cNvPr>
              <p:cNvSpPr/>
              <p:nvPr/>
            </p:nvSpPr>
            <p:spPr bwMode="auto">
              <a:xfrm flipH="1">
                <a:off x="7201074" y="-1275154"/>
                <a:ext cx="3039455" cy="5506829"/>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86" name="Straight Connector 85">
                <a:extLst>
                  <a:ext uri="{FF2B5EF4-FFF2-40B4-BE49-F238E27FC236}">
                    <a16:creationId xmlns:a16="http://schemas.microsoft.com/office/drawing/2014/main" id="{EC613204-9000-4891-B0AF-D9B52AC6DF74}"/>
                  </a:ext>
                </a:extLst>
              </p:cNvPr>
              <p:cNvCxnSpPr/>
              <p:nvPr/>
            </p:nvCxnSpPr>
            <p:spPr bwMode="auto">
              <a:xfrm flipV="1">
                <a:off x="8174104"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87" name="Straight Connector 86">
                <a:extLst>
                  <a:ext uri="{FF2B5EF4-FFF2-40B4-BE49-F238E27FC236}">
                    <a16:creationId xmlns:a16="http://schemas.microsoft.com/office/drawing/2014/main" id="{962E96D2-FD29-41B5-BEC6-3B9035E4FED3}"/>
                  </a:ext>
                </a:extLst>
              </p:cNvPr>
              <p:cNvCxnSpPr/>
              <p:nvPr/>
            </p:nvCxnSpPr>
            <p:spPr bwMode="auto">
              <a:xfrm flipH="1" flipV="1">
                <a:off x="9166379" y="199528"/>
                <a:ext cx="0" cy="4059923"/>
              </a:xfrm>
              <a:prstGeom prst="line">
                <a:avLst/>
              </a:prstGeom>
              <a:noFill/>
              <a:ln w="57150" cap="flat" cmpd="sng" algn="ctr">
                <a:solidFill>
                  <a:schemeClr val="tx1"/>
                </a:solidFill>
                <a:prstDash val="solid"/>
                <a:round/>
                <a:headEnd type="none" w="lg" len="med"/>
                <a:tailEnd type="none" w="lg" len="med"/>
              </a:ln>
              <a:effectLst/>
            </p:spPr>
          </p:cxnSp>
          <p:sp>
            <p:nvSpPr>
              <p:cNvPr id="88" name="Freeform 6 2">
                <a:extLst>
                  <a:ext uri="{FF2B5EF4-FFF2-40B4-BE49-F238E27FC236}">
                    <a16:creationId xmlns:a16="http://schemas.microsoft.com/office/drawing/2014/main" id="{6BB86174-4A06-4A2C-97A5-D1FFB057383A}"/>
                  </a:ext>
                </a:extLst>
              </p:cNvPr>
              <p:cNvSpPr>
                <a:spLocks/>
              </p:cNvSpPr>
              <p:nvPr/>
            </p:nvSpPr>
            <p:spPr bwMode="auto">
              <a:xfrm rot="5400000">
                <a:off x="6442259"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89" name="Rectangle 88">
                <a:extLst>
                  <a:ext uri="{FF2B5EF4-FFF2-40B4-BE49-F238E27FC236}">
                    <a16:creationId xmlns:a16="http://schemas.microsoft.com/office/drawing/2014/main" id="{88E7D5FE-A11B-4D9D-8ECF-ABD019EA9D1D}"/>
                  </a:ext>
                </a:extLst>
              </p:cNvPr>
              <p:cNvSpPr/>
              <p:nvPr/>
            </p:nvSpPr>
            <p:spPr bwMode="auto">
              <a:xfrm>
                <a:off x="6120777" y="-1265080"/>
                <a:ext cx="202653" cy="65998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92" name="Straight Connector 91">
                <a:extLst>
                  <a:ext uri="{FF2B5EF4-FFF2-40B4-BE49-F238E27FC236}">
                    <a16:creationId xmlns:a16="http://schemas.microsoft.com/office/drawing/2014/main" id="{6700F672-0A13-4114-876E-D8894664F4F6}"/>
                  </a:ext>
                </a:extLst>
              </p:cNvPr>
              <p:cNvCxnSpPr/>
              <p:nvPr/>
            </p:nvCxnSpPr>
            <p:spPr bwMode="auto">
              <a:xfrm flipV="1">
                <a:off x="10214265"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93" name="Straight Connector 92">
                <a:extLst>
                  <a:ext uri="{FF2B5EF4-FFF2-40B4-BE49-F238E27FC236}">
                    <a16:creationId xmlns:a16="http://schemas.microsoft.com/office/drawing/2014/main" id="{43FB1D37-CAF3-4301-ADF1-0EF7DA0F3FFD}"/>
                  </a:ext>
                </a:extLst>
              </p:cNvPr>
              <p:cNvCxnSpPr>
                <a:cxnSpLocks/>
              </p:cNvCxnSpPr>
              <p:nvPr/>
            </p:nvCxnSpPr>
            <p:spPr bwMode="auto">
              <a:xfrm flipV="1">
                <a:off x="7235791" y="-630127"/>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94" name="Straight Connector 93">
                <a:extLst>
                  <a:ext uri="{FF2B5EF4-FFF2-40B4-BE49-F238E27FC236}">
                    <a16:creationId xmlns:a16="http://schemas.microsoft.com/office/drawing/2014/main" id="{CBA37A12-EAD6-4C74-A3FF-A59C57FBB5F4}"/>
                  </a:ext>
                </a:extLst>
              </p:cNvPr>
              <p:cNvCxnSpPr>
                <a:cxnSpLocks/>
              </p:cNvCxnSpPr>
              <p:nvPr/>
            </p:nvCxnSpPr>
            <p:spPr bwMode="auto">
              <a:xfrm flipH="1">
                <a:off x="7201074" y="4231675"/>
                <a:ext cx="3013191" cy="0"/>
              </a:xfrm>
              <a:prstGeom prst="line">
                <a:avLst/>
              </a:prstGeom>
              <a:noFill/>
              <a:ln w="57150" cap="flat" cmpd="sng" algn="ctr">
                <a:solidFill>
                  <a:schemeClr val="tx1"/>
                </a:solidFill>
                <a:prstDash val="solid"/>
                <a:round/>
                <a:headEnd type="none" w="lg" len="med"/>
                <a:tailEnd type="none" w="lg" len="med"/>
              </a:ln>
              <a:effectLst/>
            </p:spPr>
          </p:cxnSp>
          <p:pic>
            <p:nvPicPr>
              <p:cNvPr id="72" name="Picture 71">
                <a:extLst>
                  <a:ext uri="{FF2B5EF4-FFF2-40B4-BE49-F238E27FC236}">
                    <a16:creationId xmlns:a16="http://schemas.microsoft.com/office/drawing/2014/main" id="{1DB025C2-21A5-4F50-9A12-017631604A55}"/>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7575091" y="418892"/>
                <a:ext cx="307153" cy="363756"/>
              </a:xfrm>
              <a:prstGeom prst="rect">
                <a:avLst/>
              </a:prstGeom>
            </p:spPr>
          </p:pic>
          <p:sp>
            <p:nvSpPr>
              <p:cNvPr id="73" name="Arrow: Up-Down 72">
                <a:extLst>
                  <a:ext uri="{FF2B5EF4-FFF2-40B4-BE49-F238E27FC236}">
                    <a16:creationId xmlns:a16="http://schemas.microsoft.com/office/drawing/2014/main" id="{539740F4-D7C6-4F19-9F89-E9EED5B0080C}"/>
                  </a:ext>
                </a:extLst>
              </p:cNvPr>
              <p:cNvSpPr/>
              <p:nvPr/>
            </p:nvSpPr>
            <p:spPr bwMode="auto">
              <a:xfrm>
                <a:off x="8426455" y="-1275155"/>
                <a:ext cx="146304" cy="5457919"/>
              </a:xfrm>
              <a:prstGeom prst="upDownArrow">
                <a:avLst/>
              </a:prstGeom>
              <a:solidFill>
                <a:srgbClr val="C00000"/>
              </a:solidFill>
              <a:ln w="3175">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74" name="Picture 73">
                <a:extLst>
                  <a:ext uri="{FF2B5EF4-FFF2-40B4-BE49-F238E27FC236}">
                    <a16:creationId xmlns:a16="http://schemas.microsoft.com/office/drawing/2014/main" id="{85C6882B-CE62-4E41-A118-3081079C708D}"/>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582830" y="443142"/>
                <a:ext cx="427413" cy="339506"/>
              </a:xfrm>
              <a:prstGeom prst="rect">
                <a:avLst/>
              </a:prstGeom>
            </p:spPr>
          </p:pic>
          <p:sp>
            <p:nvSpPr>
              <p:cNvPr id="75" name="Arrow: Up-Down 74">
                <a:extLst>
                  <a:ext uri="{FF2B5EF4-FFF2-40B4-BE49-F238E27FC236}">
                    <a16:creationId xmlns:a16="http://schemas.microsoft.com/office/drawing/2014/main" id="{867A0CA0-8045-4084-ACB2-43AE3C7E82A2}"/>
                  </a:ext>
                </a:extLst>
              </p:cNvPr>
              <p:cNvSpPr/>
              <p:nvPr/>
            </p:nvSpPr>
            <p:spPr bwMode="auto">
              <a:xfrm rot="16200000">
                <a:off x="7634025" y="402715"/>
                <a:ext cx="146306" cy="88435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cxnSp>
            <p:nvCxnSpPr>
              <p:cNvPr id="79" name="Straight Connector 78">
                <a:extLst>
                  <a:ext uri="{FF2B5EF4-FFF2-40B4-BE49-F238E27FC236}">
                    <a16:creationId xmlns:a16="http://schemas.microsoft.com/office/drawing/2014/main" id="{74AE0AEB-38C8-48B4-AF2B-94C1AF5C409A}"/>
                  </a:ext>
                </a:extLst>
              </p:cNvPr>
              <p:cNvCxnSpPr>
                <a:cxnSpLocks/>
              </p:cNvCxnSpPr>
              <p:nvPr/>
            </p:nvCxnSpPr>
            <p:spPr>
              <a:xfrm flipV="1">
                <a:off x="8149360" y="-2760055"/>
                <a:ext cx="0" cy="307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216E22-1E4A-431F-919D-7CF473F3FD1A}"/>
                  </a:ext>
                </a:extLst>
              </p:cNvPr>
              <p:cNvCxnSpPr>
                <a:cxnSpLocks/>
              </p:cNvCxnSpPr>
              <p:nvPr/>
            </p:nvCxnSpPr>
            <p:spPr>
              <a:xfrm flipV="1">
                <a:off x="8205240" y="-2765135"/>
                <a:ext cx="0" cy="31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D5428A-0F69-4365-9657-DCA733B80A16}"/>
                  </a:ext>
                </a:extLst>
              </p:cNvPr>
              <p:cNvCxnSpPr>
                <a:cxnSpLocks/>
              </p:cNvCxnSpPr>
              <p:nvPr/>
            </p:nvCxnSpPr>
            <p:spPr>
              <a:xfrm>
                <a:off x="7905552" y="-2607999"/>
                <a:ext cx="2438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7BD9E05-8A27-468F-AC4B-6BB256CB7887}"/>
                  </a:ext>
                </a:extLst>
              </p:cNvPr>
              <p:cNvCxnSpPr>
                <a:cxnSpLocks/>
              </p:cNvCxnSpPr>
              <p:nvPr/>
            </p:nvCxnSpPr>
            <p:spPr>
              <a:xfrm flipH="1">
                <a:off x="8208424" y="-2608925"/>
                <a:ext cx="27672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5747823-4D74-4557-B3DE-81C7AD6FCFCB}"/>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8080888" y="-3146840"/>
                <a:ext cx="345567" cy="339506"/>
              </a:xfrm>
              <a:prstGeom prst="rect">
                <a:avLst/>
              </a:prstGeom>
            </p:spPr>
          </p:pic>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Arrow: Up-Down 118">
                <a:extLst>
                  <a:ext uri="{FF2B5EF4-FFF2-40B4-BE49-F238E27FC236}">
                    <a16:creationId xmlns:a16="http://schemas.microsoft.com/office/drawing/2014/main" id="{1C846AD3-5FC2-4AB1-9CA9-F86ABFB53C27}"/>
                  </a:ext>
                </a:extLst>
              </p:cNvPr>
              <p:cNvSpPr/>
              <p:nvPr/>
            </p:nvSpPr>
            <p:spPr bwMode="auto">
              <a:xfrm rot="16200000">
                <a:off x="7631790" y="1933223"/>
                <a:ext cx="146308" cy="9383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8" name="Picture 67">
                <a:extLst>
                  <a:ext uri="{FF2B5EF4-FFF2-40B4-BE49-F238E27FC236}">
                    <a16:creationId xmlns:a16="http://schemas.microsoft.com/office/drawing/2014/main" id="{F6A22087-F013-42F5-A936-9CAD614D403D}"/>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7563419" y="1993356"/>
                <a:ext cx="372307" cy="342537"/>
              </a:xfrm>
              <a:prstGeom prst="rect">
                <a:avLst/>
              </a:prstGeom>
            </p:spPr>
          </p:pic>
          <p:sp>
            <p:nvSpPr>
              <p:cNvPr id="129" name="Rectangle 128">
                <a:extLst>
                  <a:ext uri="{FF2B5EF4-FFF2-40B4-BE49-F238E27FC236}">
                    <a16:creationId xmlns:a16="http://schemas.microsoft.com/office/drawing/2014/main" id="{A7D39906-DC23-428F-8E03-A7F02A9C05A8}"/>
                  </a:ext>
                </a:extLst>
              </p:cNvPr>
              <p:cNvSpPr/>
              <p:nvPr/>
            </p:nvSpPr>
            <p:spPr bwMode="auto">
              <a:xfrm flipH="1">
                <a:off x="7237863" y="6493010"/>
                <a:ext cx="2976385"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03" name="Straight Connector 102">
                <a:extLst>
                  <a:ext uri="{FF2B5EF4-FFF2-40B4-BE49-F238E27FC236}">
                    <a16:creationId xmlns:a16="http://schemas.microsoft.com/office/drawing/2014/main" id="{3B890D1E-B0FB-43F6-9DCF-C1A0BCAC3150}"/>
                  </a:ext>
                </a:extLst>
              </p:cNvPr>
              <p:cNvCxnSpPr/>
              <p:nvPr/>
            </p:nvCxnSpPr>
            <p:spPr>
              <a:xfrm>
                <a:off x="8172355" y="649301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74E3D0C-F5E6-4C92-8A3B-F655D539F537}"/>
                  </a:ext>
                </a:extLst>
              </p:cNvPr>
              <p:cNvCxnSpPr/>
              <p:nvPr/>
            </p:nvCxnSpPr>
            <p:spPr>
              <a:xfrm>
                <a:off x="9160459" y="6448017"/>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A355B9-2836-4C85-87D8-5C157B0537DB}"/>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672981" y="5967969"/>
                <a:ext cx="307153" cy="363756"/>
              </a:xfrm>
              <a:prstGeom prst="rect">
                <a:avLst/>
              </a:prstGeom>
            </p:spPr>
          </p:pic>
          <p:sp>
            <p:nvSpPr>
              <p:cNvPr id="144" name="Arrow: Up-Down 143">
                <a:extLst>
                  <a:ext uri="{FF2B5EF4-FFF2-40B4-BE49-F238E27FC236}">
                    <a16:creationId xmlns:a16="http://schemas.microsoft.com/office/drawing/2014/main" id="{C606DF5E-9EC0-4B07-B327-984C976D826E}"/>
                  </a:ext>
                </a:extLst>
              </p:cNvPr>
              <p:cNvSpPr/>
              <p:nvPr/>
            </p:nvSpPr>
            <p:spPr bwMode="auto">
              <a:xfrm rot="16200000">
                <a:off x="7632835" y="6156247"/>
                <a:ext cx="146304" cy="886733"/>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5" name="Arrow: Up-Down 144">
                <a:extLst>
                  <a:ext uri="{FF2B5EF4-FFF2-40B4-BE49-F238E27FC236}">
                    <a16:creationId xmlns:a16="http://schemas.microsoft.com/office/drawing/2014/main" id="{509C8590-76C1-43D5-8243-D84C1CC5C973}"/>
                  </a:ext>
                </a:extLst>
              </p:cNvPr>
              <p:cNvSpPr/>
              <p:nvPr/>
            </p:nvSpPr>
            <p:spPr bwMode="auto">
              <a:xfrm rot="16200000">
                <a:off x="8593259" y="6104369"/>
                <a:ext cx="146304" cy="9881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50" name="Picture 149">
                <a:extLst>
                  <a:ext uri="{FF2B5EF4-FFF2-40B4-BE49-F238E27FC236}">
                    <a16:creationId xmlns:a16="http://schemas.microsoft.com/office/drawing/2014/main" id="{D49D5097-7A8E-4F6C-8E66-EDE75AB1E5DB}"/>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8571582" y="6000250"/>
                <a:ext cx="372307" cy="342537"/>
              </a:xfrm>
              <a:prstGeom prst="rect">
                <a:avLst/>
              </a:prstGeom>
            </p:spPr>
          </p:pic>
          <p:sp>
            <p:nvSpPr>
              <p:cNvPr id="151" name="Arrow: Up-Down 150">
                <a:extLst>
                  <a:ext uri="{FF2B5EF4-FFF2-40B4-BE49-F238E27FC236}">
                    <a16:creationId xmlns:a16="http://schemas.microsoft.com/office/drawing/2014/main" id="{6AC40E3A-06B4-4FF1-B81E-1E96A756A556}"/>
                  </a:ext>
                </a:extLst>
              </p:cNvPr>
              <p:cNvSpPr/>
              <p:nvPr/>
            </p:nvSpPr>
            <p:spPr bwMode="auto">
              <a:xfrm>
                <a:off x="9588759" y="6526462"/>
                <a:ext cx="146304" cy="1321355"/>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 name="Picture 8">
                <a:extLst>
                  <a:ext uri="{FF2B5EF4-FFF2-40B4-BE49-F238E27FC236}">
                    <a16:creationId xmlns:a16="http://schemas.microsoft.com/office/drawing/2014/main" id="{2D6DBB26-D6AD-4DB3-A160-6765D38D451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9755333" y="6978422"/>
                <a:ext cx="1917380" cy="421351"/>
              </a:xfrm>
              <a:prstGeom prst="rect">
                <a:avLst/>
              </a:prstGeom>
            </p:spPr>
          </p:pic>
          <p:sp>
            <p:nvSpPr>
              <p:cNvPr id="153" name="Arrow: Up-Down 152">
                <a:extLst>
                  <a:ext uri="{FF2B5EF4-FFF2-40B4-BE49-F238E27FC236}">
                    <a16:creationId xmlns:a16="http://schemas.microsoft.com/office/drawing/2014/main" id="{A7B8FDA2-E8DB-412C-9CAF-D0A6B749105A}"/>
                  </a:ext>
                </a:extLst>
              </p:cNvPr>
              <p:cNvSpPr/>
              <p:nvPr/>
            </p:nvSpPr>
            <p:spPr bwMode="auto">
              <a:xfrm rot="16200000">
                <a:off x="8696318" y="6483557"/>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 name="Picture 5">
                <a:extLst>
                  <a:ext uri="{FF2B5EF4-FFF2-40B4-BE49-F238E27FC236}">
                    <a16:creationId xmlns:a16="http://schemas.microsoft.com/office/drawing/2014/main" id="{7AF1399C-2819-43C3-8AF1-B7FD416CC5D9}"/>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8264419" y="8102519"/>
                <a:ext cx="1790173" cy="421351"/>
              </a:xfrm>
              <a:prstGeom prst="rect">
                <a:avLst/>
              </a:prstGeom>
            </p:spPr>
          </p:pic>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64798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64798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64798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a:off x="3640793" y="5932953"/>
                <a:ext cx="21334" cy="515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4D1AF76C-9282-45C2-80F4-8439ADA1B6E6}"/>
                  </a:ext>
                </a:extLst>
              </p:cNvPr>
              <p:cNvSpPr/>
              <p:nvPr/>
            </p:nvSpPr>
            <p:spPr bwMode="auto">
              <a:xfrm>
                <a:off x="1982819"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2058221" y="707832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2058223" y="707610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36F29879-92A1-4240-BB3F-E919B6E10CF4}"/>
                  </a:ext>
                </a:extLst>
              </p:cNvPr>
              <p:cNvSpPr/>
              <p:nvPr/>
            </p:nvSpPr>
            <p:spPr bwMode="auto">
              <a:xfrm>
                <a:off x="3004518"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71294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4" name="Oval 203">
                <a:extLst>
                  <a:ext uri="{FF2B5EF4-FFF2-40B4-BE49-F238E27FC236}">
                    <a16:creationId xmlns:a16="http://schemas.microsoft.com/office/drawing/2014/main" id="{7286BF77-B1D9-4909-8B6B-BA49DE5C814C}"/>
                  </a:ext>
                </a:extLst>
              </p:cNvPr>
              <p:cNvSpPr/>
              <p:nvPr/>
            </p:nvSpPr>
            <p:spPr bwMode="auto">
              <a:xfrm>
                <a:off x="4039570" y="700180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4114972" y="707721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4114974" y="707499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270D49-38D7-4918-B207-6D78026EF57D}"/>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1239" y="8225022"/>
                <a:ext cx="12213240" cy="2816292"/>
              </a:xfrm>
              <a:prstGeom prst="rect">
                <a:avLst/>
              </a:prstGeom>
            </p:spPr>
          </p:pic>
          <p:sp>
            <p:nvSpPr>
              <p:cNvPr id="90" name="Arrow: Up-Down 89">
                <a:extLst>
                  <a:ext uri="{FF2B5EF4-FFF2-40B4-BE49-F238E27FC236}">
                    <a16:creationId xmlns:a16="http://schemas.microsoft.com/office/drawing/2014/main" id="{330710EB-7299-4E43-9106-964836F75268}"/>
                  </a:ext>
                </a:extLst>
              </p:cNvPr>
              <p:cNvSpPr/>
              <p:nvPr/>
            </p:nvSpPr>
            <p:spPr bwMode="auto">
              <a:xfrm rot="16200000">
                <a:off x="8637139" y="2886194"/>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1" name="Picture 90">
                <a:extLst>
                  <a:ext uri="{FF2B5EF4-FFF2-40B4-BE49-F238E27FC236}">
                    <a16:creationId xmlns:a16="http://schemas.microsoft.com/office/drawing/2014/main" id="{6DC1092B-079D-4253-B199-CC5ABED23566}"/>
                  </a:ext>
                </a:extLst>
              </p:cNvPr>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8205240" y="4505156"/>
                <a:ext cx="1790173" cy="421351"/>
              </a:xfrm>
              <a:prstGeom prst="rect">
                <a:avLst/>
              </a:prstGeom>
            </p:spPr>
          </p:pic>
        </p:grpSp>
        <p:pic>
          <p:nvPicPr>
            <p:cNvPr id="76" name="Picture 75">
              <a:extLst>
                <a:ext uri="{FF2B5EF4-FFF2-40B4-BE49-F238E27FC236}">
                  <a16:creationId xmlns:a16="http://schemas.microsoft.com/office/drawing/2014/main" id="{0062A127-87A1-47DA-AD72-C509F45A1D6D}"/>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1171632" y="-1296622"/>
              <a:ext cx="1619258" cy="815541"/>
            </a:xfrm>
            <a:prstGeom prst="rect">
              <a:avLst/>
            </a:prstGeom>
          </p:spPr>
        </p:pic>
        <p:pic>
          <p:nvPicPr>
            <p:cNvPr id="8" name="Picture 7">
              <a:extLst>
                <a:ext uri="{FF2B5EF4-FFF2-40B4-BE49-F238E27FC236}">
                  <a16:creationId xmlns:a16="http://schemas.microsoft.com/office/drawing/2014/main" id="{D16B6CEC-213A-49EF-82B7-1E346A8B63F1}"/>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2725990" y="-3067376"/>
              <a:ext cx="1801842" cy="342327"/>
            </a:xfrm>
            <a:prstGeom prst="rect">
              <a:avLst/>
            </a:prstGeom>
          </p:spPr>
        </p:pic>
        <p:pic>
          <p:nvPicPr>
            <p:cNvPr id="13" name="Picture 12">
              <a:extLst>
                <a:ext uri="{FF2B5EF4-FFF2-40B4-BE49-F238E27FC236}">
                  <a16:creationId xmlns:a16="http://schemas.microsoft.com/office/drawing/2014/main" id="{1C9B1853-74C1-41BF-90B5-635F47C39E3F}"/>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4852394" y="1139252"/>
              <a:ext cx="2300551" cy="347586"/>
            </a:xfrm>
            <a:prstGeom prst="rect">
              <a:avLst/>
            </a:prstGeom>
          </p:spPr>
        </p:pic>
        <p:pic>
          <p:nvPicPr>
            <p:cNvPr id="15" name="Picture 14">
              <a:extLst>
                <a:ext uri="{FF2B5EF4-FFF2-40B4-BE49-F238E27FC236}">
                  <a16:creationId xmlns:a16="http://schemas.microsoft.com/office/drawing/2014/main" id="{49D22918-53A0-48FD-AC4E-DE5297BE1C50}"/>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4752242" y="6958596"/>
              <a:ext cx="2400703" cy="341695"/>
            </a:xfrm>
            <a:prstGeom prst="rect">
              <a:avLst/>
            </a:prstGeom>
          </p:spPr>
        </p:pic>
        <p:pic>
          <p:nvPicPr>
            <p:cNvPr id="17" name="Picture 16">
              <a:extLst>
                <a:ext uri="{FF2B5EF4-FFF2-40B4-BE49-F238E27FC236}">
                  <a16:creationId xmlns:a16="http://schemas.microsoft.com/office/drawing/2014/main" id="{D5293BCF-50C0-44C0-921B-75F6402FAE69}"/>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3148516" y="5074941"/>
              <a:ext cx="1285951" cy="742260"/>
            </a:xfrm>
            <a:prstGeom prst="rect">
              <a:avLst/>
            </a:prstGeom>
          </p:spPr>
        </p:pic>
      </p:grpSp>
    </p:spTree>
    <p:extLst>
      <p:ext uri="{BB962C8B-B14F-4D97-AF65-F5344CB8AC3E}">
        <p14:creationId xmlns:p14="http://schemas.microsoft.com/office/powerpoint/2010/main" val="198107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EF1D8D4-12D0-4A26-A34A-4E475CC2D467}"/>
              </a:ext>
            </a:extLst>
          </p:cNvPr>
          <p:cNvGrpSpPr/>
          <p:nvPr/>
        </p:nvGrpSpPr>
        <p:grpSpPr>
          <a:xfrm>
            <a:off x="2378357" y="-3094162"/>
            <a:ext cx="11640581" cy="9952162"/>
            <a:chOff x="2378357" y="-3094162"/>
            <a:chExt cx="11640581" cy="9952162"/>
          </a:xfrm>
        </p:grpSpPr>
        <p:grpSp>
          <p:nvGrpSpPr>
            <p:cNvPr id="9" name="Group 8">
              <a:extLst>
                <a:ext uri="{FF2B5EF4-FFF2-40B4-BE49-F238E27FC236}">
                  <a16:creationId xmlns:a16="http://schemas.microsoft.com/office/drawing/2014/main" id="{47DE1B53-0CD1-4834-A432-9E22297573C5}"/>
                </a:ext>
              </a:extLst>
            </p:cNvPr>
            <p:cNvGrpSpPr/>
            <p:nvPr/>
          </p:nvGrpSpPr>
          <p:grpSpPr>
            <a:xfrm>
              <a:off x="4459214" y="-2748236"/>
              <a:ext cx="7184918" cy="9606236"/>
              <a:chOff x="4459214" y="-2748236"/>
              <a:chExt cx="7184918" cy="9606236"/>
            </a:xfrm>
          </p:grpSpPr>
          <p:grpSp>
            <p:nvGrpSpPr>
              <p:cNvPr id="3" name="Group 2">
                <a:extLst>
                  <a:ext uri="{FF2B5EF4-FFF2-40B4-BE49-F238E27FC236}">
                    <a16:creationId xmlns:a16="http://schemas.microsoft.com/office/drawing/2014/main" id="{75FEDB00-1259-4C0E-9E4A-D61E024AE3DA}"/>
                  </a:ext>
                </a:extLst>
              </p:cNvPr>
              <p:cNvGrpSpPr/>
              <p:nvPr/>
            </p:nvGrpSpPr>
            <p:grpSpPr>
              <a:xfrm>
                <a:off x="4459214" y="-2748236"/>
                <a:ext cx="5698345" cy="9606236"/>
                <a:chOff x="252974" y="-2731729"/>
                <a:chExt cx="5698345" cy="9606236"/>
              </a:xfrm>
            </p:grpSpPr>
            <p:grpSp>
              <p:nvGrpSpPr>
                <p:cNvPr id="48" name="Group 47">
                  <a:extLst>
                    <a:ext uri="{FF2B5EF4-FFF2-40B4-BE49-F238E27FC236}">
                      <a16:creationId xmlns:a16="http://schemas.microsoft.com/office/drawing/2014/main" id="{AB93DC19-8C08-4CC4-BBC8-885F42EA5E71}"/>
                    </a:ext>
                  </a:extLst>
                </p:cNvPr>
                <p:cNvGrpSpPr/>
                <p:nvPr/>
              </p:nvGrpSpPr>
              <p:grpSpPr>
                <a:xfrm>
                  <a:off x="252974" y="-2731729"/>
                  <a:ext cx="5698345" cy="7344349"/>
                  <a:chOff x="4935702" y="597564"/>
                  <a:chExt cx="4271663" cy="5505562"/>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6595949" y="1962310"/>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6005137" y="1689460"/>
                    <a:ext cx="2278473" cy="412809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673455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7478393" y="2794929"/>
                    <a:ext cx="0" cy="3043450"/>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5436305" y="1558680"/>
                    <a:ext cx="438946" cy="78967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5230942" y="1697012"/>
                    <a:ext cx="116286" cy="49474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4935702" y="1953519"/>
                    <a:ext cx="8207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8244375" y="3912728"/>
                    <a:ext cx="962990" cy="1570285"/>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826392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6031162" y="2172993"/>
                    <a:ext cx="0" cy="3644564"/>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6005137" y="5817557"/>
                    <a:ext cx="2258785"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8174063" y="597564"/>
                    <a:ext cx="89859"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6728081" y="597564"/>
                    <a:ext cx="145527"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H="1" flipV="1">
                    <a:off x="7494386" y="5838379"/>
                    <a:ext cx="10033" cy="26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54892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54892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54892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flipH="1">
                  <a:off x="3644892" y="5074285"/>
                  <a:ext cx="34718" cy="383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2F13E320-812F-423D-A616-19D1925DC2C8}"/>
                    </a:ext>
                  </a:extLst>
                </p:cNvPr>
                <p:cNvGrpSpPr/>
                <p:nvPr/>
              </p:nvGrpSpPr>
              <p:grpSpPr>
                <a:xfrm>
                  <a:off x="1982819" y="6012318"/>
                  <a:ext cx="339089" cy="339089"/>
                  <a:chOff x="1770614" y="3628230"/>
                  <a:chExt cx="339089" cy="339089"/>
                </a:xfrm>
              </p:grpSpPr>
              <p:sp>
                <p:nvSpPr>
                  <p:cNvPr id="178" name="Oval 177">
                    <a:extLst>
                      <a:ext uri="{FF2B5EF4-FFF2-40B4-BE49-F238E27FC236}">
                        <a16:creationId xmlns:a16="http://schemas.microsoft.com/office/drawing/2014/main" id="{4D1AF76C-9282-45C2-80F4-8439ADA1B6E6}"/>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36F29879-92A1-4240-BB3F-E919B6E10CF4}"/>
                    </a:ext>
                  </a:extLst>
                </p:cNvPr>
                <p:cNvSpPr/>
                <p:nvPr/>
              </p:nvSpPr>
              <p:spPr bwMode="auto">
                <a:xfrm>
                  <a:off x="3004518" y="60123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61388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203" name="Group 202">
                  <a:extLst>
                    <a:ext uri="{FF2B5EF4-FFF2-40B4-BE49-F238E27FC236}">
                      <a16:creationId xmlns:a16="http://schemas.microsoft.com/office/drawing/2014/main" id="{C0A04C9B-86F7-472F-97A7-4043C6DE938D}"/>
                    </a:ext>
                  </a:extLst>
                </p:cNvPr>
                <p:cNvGrpSpPr/>
                <p:nvPr/>
              </p:nvGrpSpPr>
              <p:grpSpPr>
                <a:xfrm>
                  <a:off x="4039570" y="6011208"/>
                  <a:ext cx="339089" cy="339089"/>
                  <a:chOff x="1770614" y="3628230"/>
                  <a:chExt cx="339089" cy="339089"/>
                </a:xfrm>
              </p:grpSpPr>
              <p:sp>
                <p:nvSpPr>
                  <p:cNvPr id="204" name="Oval 203">
                    <a:extLst>
                      <a:ext uri="{FF2B5EF4-FFF2-40B4-BE49-F238E27FC236}">
                        <a16:creationId xmlns:a16="http://schemas.microsoft.com/office/drawing/2014/main" id="{7286BF77-B1D9-4909-8B6B-BA49DE5C814C}"/>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C2E177A2-8DBA-4ADB-8087-BE87EDE15BF6}"/>
                  </a:ext>
                </a:extLst>
              </p:cNvPr>
              <p:cNvCxnSpPr>
                <a:cxnSpLocks/>
              </p:cNvCxnSpPr>
              <p:nvPr/>
            </p:nvCxnSpPr>
            <p:spPr>
              <a:xfrm>
                <a:off x="10312204" y="347246"/>
                <a:ext cx="1331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2AE131B8-8386-4E3C-8B39-3FC9BACC7C0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76396" y="-1323408"/>
              <a:ext cx="1619258" cy="815541"/>
            </a:xfrm>
            <a:prstGeom prst="rect">
              <a:avLst/>
            </a:prstGeom>
          </p:spPr>
        </p:pic>
        <p:pic>
          <p:nvPicPr>
            <p:cNvPr id="47" name="Picture 46">
              <a:extLst>
                <a:ext uri="{FF2B5EF4-FFF2-40B4-BE49-F238E27FC236}">
                  <a16:creationId xmlns:a16="http://schemas.microsoft.com/office/drawing/2014/main" id="{E5673A13-8712-44F1-B044-966FDEC737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74018" y="-3094162"/>
              <a:ext cx="1801842" cy="342327"/>
            </a:xfrm>
            <a:prstGeom prst="rect">
              <a:avLst/>
            </a:prstGeom>
          </p:spPr>
        </p:pic>
        <p:pic>
          <p:nvPicPr>
            <p:cNvPr id="11" name="Picture 10">
              <a:extLst>
                <a:ext uri="{FF2B5EF4-FFF2-40B4-BE49-F238E27FC236}">
                  <a16:creationId xmlns:a16="http://schemas.microsoft.com/office/drawing/2014/main" id="{6786D6F4-BCA6-491E-BFE0-D72915C0FEC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9705795" y="501377"/>
              <a:ext cx="4313143" cy="1705144"/>
            </a:xfrm>
            <a:prstGeom prst="rect">
              <a:avLst/>
            </a:prstGeom>
          </p:spPr>
        </p:pic>
        <p:pic>
          <p:nvPicPr>
            <p:cNvPr id="21" name="Picture 20">
              <a:extLst>
                <a:ext uri="{FF2B5EF4-FFF2-40B4-BE49-F238E27FC236}">
                  <a16:creationId xmlns:a16="http://schemas.microsoft.com/office/drawing/2014/main" id="{590D52D1-DF7B-4E75-8EF6-50CBE82075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378357" y="347247"/>
              <a:ext cx="3303539" cy="1064023"/>
            </a:xfrm>
            <a:prstGeom prst="rect">
              <a:avLst/>
            </a:prstGeom>
          </p:spPr>
        </p:pic>
        <p:pic>
          <p:nvPicPr>
            <p:cNvPr id="23" name="Picture 22">
              <a:extLst>
                <a:ext uri="{FF2B5EF4-FFF2-40B4-BE49-F238E27FC236}">
                  <a16:creationId xmlns:a16="http://schemas.microsoft.com/office/drawing/2014/main" id="{1DB7C014-AC67-4C9A-96D6-AD3104C933CB}"/>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739864" y="2266384"/>
              <a:ext cx="2280050" cy="405342"/>
            </a:xfrm>
            <a:prstGeom prst="rect">
              <a:avLst/>
            </a:prstGeom>
          </p:spPr>
        </p:pic>
        <p:pic>
          <p:nvPicPr>
            <p:cNvPr id="25" name="Picture 24">
              <a:extLst>
                <a:ext uri="{FF2B5EF4-FFF2-40B4-BE49-F238E27FC236}">
                  <a16:creationId xmlns:a16="http://schemas.microsoft.com/office/drawing/2014/main" id="{59F2F959-9608-4838-9AA9-46DB1161581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2682694" y="5870281"/>
              <a:ext cx="2394897" cy="395209"/>
            </a:xfrm>
            <a:prstGeom prst="rect">
              <a:avLst/>
            </a:prstGeom>
          </p:spPr>
        </p:pic>
        <p:pic>
          <p:nvPicPr>
            <p:cNvPr id="27" name="Picture 26">
              <a:extLst>
                <a:ext uri="{FF2B5EF4-FFF2-40B4-BE49-F238E27FC236}">
                  <a16:creationId xmlns:a16="http://schemas.microsoft.com/office/drawing/2014/main" id="{7DC74E30-DCCC-42AB-A85D-C6674A10EA6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824632" y="4731964"/>
              <a:ext cx="2233153" cy="251444"/>
            </a:xfrm>
            <a:prstGeom prst="rect">
              <a:avLst/>
            </a:prstGeom>
          </p:spPr>
        </p:pic>
      </p:grpSp>
    </p:spTree>
    <p:extLst>
      <p:ext uri="{BB962C8B-B14F-4D97-AF65-F5344CB8AC3E}">
        <p14:creationId xmlns:p14="http://schemas.microsoft.com/office/powerpoint/2010/main" val="8878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828797-849B-4583-8CF1-EDA7752B84DF}"/>
              </a:ext>
            </a:extLst>
          </p:cNvPr>
          <p:cNvGrpSpPr/>
          <p:nvPr/>
        </p:nvGrpSpPr>
        <p:grpSpPr>
          <a:xfrm>
            <a:off x="1546341" y="342565"/>
            <a:ext cx="8816859" cy="5538806"/>
            <a:chOff x="1546341" y="342565"/>
            <a:chExt cx="8816859" cy="5538806"/>
          </a:xfrm>
        </p:grpSpPr>
        <p:grpSp>
          <p:nvGrpSpPr>
            <p:cNvPr id="67" name="Group 66">
              <a:extLst>
                <a:ext uri="{FF2B5EF4-FFF2-40B4-BE49-F238E27FC236}">
                  <a16:creationId xmlns:a16="http://schemas.microsoft.com/office/drawing/2014/main" id="{C2589110-534E-4EA6-BFDC-FB0538D5C6F7}"/>
                </a:ext>
              </a:extLst>
            </p:cNvPr>
            <p:cNvGrpSpPr/>
            <p:nvPr/>
          </p:nvGrpSpPr>
          <p:grpSpPr>
            <a:xfrm>
              <a:off x="1546341" y="1133231"/>
              <a:ext cx="8816859" cy="4495768"/>
              <a:chOff x="1546341" y="1133231"/>
              <a:chExt cx="8816859" cy="4495768"/>
            </a:xfrm>
          </p:grpSpPr>
          <p:pic>
            <p:nvPicPr>
              <p:cNvPr id="39" name="Picture 4 1"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a:extLst>
                  <a:ext uri="{FF2B5EF4-FFF2-40B4-BE49-F238E27FC236}">
                    <a16:creationId xmlns:a16="http://schemas.microsoft.com/office/drawing/2014/main" id="{290B572C-F7BE-401D-BB72-A60FB6800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2" t="29847" r="63" b="12030"/>
              <a:stretch/>
            </p:blipFill>
            <p:spPr bwMode="auto">
              <a:xfrm>
                <a:off x="1546341" y="1483883"/>
                <a:ext cx="8816859" cy="389023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43139149-A45F-43E8-8E3F-77FF5F30C9F0}"/>
                  </a:ext>
                </a:extLst>
              </p:cNvPr>
              <p:cNvCxnSpPr>
                <a:cxnSpLocks/>
              </p:cNvCxnSpPr>
              <p:nvPr/>
            </p:nvCxnSpPr>
            <p:spPr>
              <a:xfrm flipH="1" flipV="1">
                <a:off x="4103077" y="5119077"/>
                <a:ext cx="85970" cy="49237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076C53-ECBD-46E2-BFA6-173187615B95}"/>
                  </a:ext>
                </a:extLst>
              </p:cNvPr>
              <p:cNvCxnSpPr>
                <a:cxnSpLocks/>
              </p:cNvCxnSpPr>
              <p:nvPr/>
            </p:nvCxnSpPr>
            <p:spPr>
              <a:xfrm flipV="1">
                <a:off x="4570564" y="5119077"/>
                <a:ext cx="0" cy="50992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94D3A-58C9-4272-99D9-58D35ADFC62D}"/>
                  </a:ext>
                </a:extLst>
              </p:cNvPr>
              <p:cNvCxnSpPr>
                <a:cxnSpLocks/>
              </p:cNvCxnSpPr>
              <p:nvPr/>
            </p:nvCxnSpPr>
            <p:spPr>
              <a:xfrm flipH="1">
                <a:off x="4103078" y="1169721"/>
                <a:ext cx="42984" cy="57988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FA3A-44CE-441B-9471-03F53463FE6E}"/>
                  </a:ext>
                </a:extLst>
              </p:cNvPr>
              <p:cNvCxnSpPr>
                <a:cxnSpLocks/>
              </p:cNvCxnSpPr>
              <p:nvPr/>
            </p:nvCxnSpPr>
            <p:spPr>
              <a:xfrm>
                <a:off x="4560277" y="1133231"/>
                <a:ext cx="0" cy="61637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6536C81-5D2E-4890-9EE8-D2D59D74AA4B}"/>
                  </a:ext>
                </a:extLst>
              </p:cNvPr>
              <p:cNvSpPr/>
              <p:nvPr/>
            </p:nvSpPr>
            <p:spPr bwMode="auto">
              <a:xfrm rot="21405640">
                <a:off x="6056681" y="2887143"/>
                <a:ext cx="299062" cy="1664677"/>
              </a:xfrm>
              <a:prstGeom prst="ellipse">
                <a:avLst/>
              </a:prstGeom>
              <a:noFill/>
              <a:ln w="5715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0" name="Oval 59">
                <a:extLst>
                  <a:ext uri="{FF2B5EF4-FFF2-40B4-BE49-F238E27FC236}">
                    <a16:creationId xmlns:a16="http://schemas.microsoft.com/office/drawing/2014/main" id="{B5266046-75E1-45AA-8492-F8ED4AD8AD81}"/>
                  </a:ext>
                </a:extLst>
              </p:cNvPr>
              <p:cNvSpPr/>
              <p:nvPr/>
            </p:nvSpPr>
            <p:spPr bwMode="auto">
              <a:xfrm rot="21405640">
                <a:off x="6630230" y="2972656"/>
                <a:ext cx="408053" cy="391787"/>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63" name="Straight Arrow Connector 62">
                <a:extLst>
                  <a:ext uri="{FF2B5EF4-FFF2-40B4-BE49-F238E27FC236}">
                    <a16:creationId xmlns:a16="http://schemas.microsoft.com/office/drawing/2014/main" id="{CE457CC6-EA94-4D41-B370-F2357F3A5BAA}"/>
                  </a:ext>
                </a:extLst>
              </p:cNvPr>
              <p:cNvCxnSpPr>
                <a:cxnSpLocks/>
                <a:endCxn id="30" idx="0"/>
              </p:cNvCxnSpPr>
              <p:nvPr/>
            </p:nvCxnSpPr>
            <p:spPr>
              <a:xfrm flipH="1">
                <a:off x="6159179" y="1536321"/>
                <a:ext cx="136390" cy="135215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3BFE5-0907-4741-B67E-6168828353C7}"/>
                  </a:ext>
                </a:extLst>
              </p:cNvPr>
              <p:cNvCxnSpPr>
                <a:cxnSpLocks/>
                <a:endCxn id="60" idx="7"/>
              </p:cNvCxnSpPr>
              <p:nvPr/>
            </p:nvCxnSpPr>
            <p:spPr>
              <a:xfrm flipH="1">
                <a:off x="6970467" y="1393664"/>
                <a:ext cx="1931383" cy="162843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74D23776-B0F6-41CB-B75D-492923B221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15037" y="875228"/>
              <a:ext cx="1483810" cy="281905"/>
            </a:xfrm>
            <a:prstGeom prst="rect">
              <a:avLst/>
            </a:prstGeom>
          </p:spPr>
        </p:pic>
        <p:pic>
          <p:nvPicPr>
            <p:cNvPr id="9" name="Picture 8">
              <a:extLst>
                <a:ext uri="{FF2B5EF4-FFF2-40B4-BE49-F238E27FC236}">
                  <a16:creationId xmlns:a16="http://schemas.microsoft.com/office/drawing/2014/main" id="{0E0CF924-DB04-429B-9D71-6DED9B8A3B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1391" y="342565"/>
              <a:ext cx="2196190" cy="1043810"/>
            </a:xfrm>
            <a:prstGeom prst="rect">
              <a:avLst/>
            </a:prstGeom>
          </p:spPr>
        </p:pic>
        <p:pic>
          <p:nvPicPr>
            <p:cNvPr id="11" name="Picture 10">
              <a:extLst>
                <a:ext uri="{FF2B5EF4-FFF2-40B4-BE49-F238E27FC236}">
                  <a16:creationId xmlns:a16="http://schemas.microsoft.com/office/drawing/2014/main" id="{60C6B410-2489-4F1E-8AAB-EAB05AA2323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49867" y="1026864"/>
              <a:ext cx="2013333" cy="285714"/>
            </a:xfrm>
            <a:prstGeom prst="rect">
              <a:avLst/>
            </a:prstGeom>
          </p:spPr>
        </p:pic>
        <p:pic>
          <p:nvPicPr>
            <p:cNvPr id="13" name="Picture 12">
              <a:extLst>
                <a:ext uri="{FF2B5EF4-FFF2-40B4-BE49-F238E27FC236}">
                  <a16:creationId xmlns:a16="http://schemas.microsoft.com/office/drawing/2014/main" id="{028EC661-C703-4DAD-8CA9-5694992802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571516" y="5656609"/>
              <a:ext cx="1998095" cy="224762"/>
            </a:xfrm>
            <a:prstGeom prst="rect">
              <a:avLst/>
            </a:prstGeom>
          </p:spPr>
        </p:pic>
      </p:grpSp>
    </p:spTree>
    <p:extLst>
      <p:ext uri="{BB962C8B-B14F-4D97-AF65-F5344CB8AC3E}">
        <p14:creationId xmlns:p14="http://schemas.microsoft.com/office/powerpoint/2010/main" val="142752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6AA77C-09E3-4542-84DC-21A18FD07F4C}"/>
              </a:ext>
            </a:extLst>
          </p:cNvPr>
          <p:cNvGrpSpPr/>
          <p:nvPr/>
        </p:nvGrpSpPr>
        <p:grpSpPr>
          <a:xfrm>
            <a:off x="540434" y="1157676"/>
            <a:ext cx="11459177" cy="5033602"/>
            <a:chOff x="944880" y="1746760"/>
            <a:chExt cx="11459177" cy="5033602"/>
          </a:xfrm>
        </p:grpSpPr>
        <p:grpSp>
          <p:nvGrpSpPr>
            <p:cNvPr id="4" name="Group 3">
              <a:extLst>
                <a:ext uri="{FF2B5EF4-FFF2-40B4-BE49-F238E27FC236}">
                  <a16:creationId xmlns:a16="http://schemas.microsoft.com/office/drawing/2014/main" id="{83FCB572-61AE-4A1D-9BFD-020F79531C67}"/>
                </a:ext>
              </a:extLst>
            </p:cNvPr>
            <p:cNvGrpSpPr/>
            <p:nvPr/>
          </p:nvGrpSpPr>
          <p:grpSpPr>
            <a:xfrm>
              <a:off x="944880" y="1746760"/>
              <a:ext cx="11459177" cy="3777532"/>
              <a:chOff x="944880" y="1746760"/>
              <a:chExt cx="11459177" cy="3777532"/>
            </a:xfrm>
          </p:grpSpPr>
          <p:grpSp>
            <p:nvGrpSpPr>
              <p:cNvPr id="3" name="Group 2">
                <a:extLst>
                  <a:ext uri="{FF2B5EF4-FFF2-40B4-BE49-F238E27FC236}">
                    <a16:creationId xmlns:a16="http://schemas.microsoft.com/office/drawing/2014/main" id="{FD24C154-05CE-4FE2-BC46-416684149117}"/>
                  </a:ext>
                </a:extLst>
              </p:cNvPr>
              <p:cNvGrpSpPr/>
              <p:nvPr/>
            </p:nvGrpSpPr>
            <p:grpSpPr>
              <a:xfrm>
                <a:off x="944880" y="1746760"/>
                <a:ext cx="11459177" cy="3777532"/>
                <a:chOff x="944880" y="1746760"/>
                <a:chExt cx="11459177" cy="3777532"/>
              </a:xfrm>
            </p:grpSpPr>
            <p:sp>
              <p:nvSpPr>
                <p:cNvPr id="38" name="Freeform 6 2">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6 1">
                  <a:extLst>
                    <a:ext uri="{FF2B5EF4-FFF2-40B4-BE49-F238E27FC236}">
                      <a16:creationId xmlns:a16="http://schemas.microsoft.com/office/drawing/2014/main" id="{5F0FD10F-E265-45C2-B6C2-77F6B3167FFB}"/>
                    </a:ext>
                  </a:extLst>
                </p:cNvPr>
                <p:cNvSpPr>
                  <a:spLocks/>
                </p:cNvSpPr>
                <p:nvPr/>
              </p:nvSpPr>
              <p:spPr bwMode="auto">
                <a:xfrm>
                  <a:off x="8206968"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18" name="AutoShape 13">
                  <a:extLst>
                    <a:ext uri="{FF2B5EF4-FFF2-40B4-BE49-F238E27FC236}">
                      <a16:creationId xmlns:a16="http://schemas.microsoft.com/office/drawing/2014/main" id="{57723007-0A28-4B74-8035-686ED8DAA4AF}"/>
                    </a:ext>
                  </a:extLst>
                </p:cNvPr>
                <p:cNvSpPr>
                  <a:spLocks noChangeArrowheads="1"/>
                </p:cNvSpPr>
                <p:nvPr/>
              </p:nvSpPr>
              <p:spPr bwMode="auto">
                <a:xfrm rot="16200000">
                  <a:off x="10283912" y="36493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34" name="Freeform 8">
                  <a:extLst>
                    <a:ext uri="{FF2B5EF4-FFF2-40B4-BE49-F238E27FC236}">
                      <a16:creationId xmlns:a16="http://schemas.microsoft.com/office/drawing/2014/main" id="{89991EA9-CCA5-4E73-A808-133282BE4788}"/>
                    </a:ext>
                  </a:extLst>
                </p:cNvPr>
                <p:cNvSpPr>
                  <a:spLocks/>
                </p:cNvSpPr>
                <p:nvPr/>
              </p:nvSpPr>
              <p:spPr bwMode="auto">
                <a:xfrm rot="16200000">
                  <a:off x="11154873" y="3279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5" name="Freeform 15">
                  <a:extLst>
                    <a:ext uri="{FF2B5EF4-FFF2-40B4-BE49-F238E27FC236}">
                      <a16:creationId xmlns:a16="http://schemas.microsoft.com/office/drawing/2014/main" id="{1827371B-92CC-44C3-99B2-014319A8D0E0}"/>
                    </a:ext>
                  </a:extLst>
                </p:cNvPr>
                <p:cNvSpPr>
                  <a:spLocks/>
                </p:cNvSpPr>
                <p:nvPr/>
              </p:nvSpPr>
              <p:spPr bwMode="auto">
                <a:xfrm rot="16200000" flipH="1">
                  <a:off x="11154873" y="2775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0" name="Rectangle 19">
                  <a:extLst>
                    <a:ext uri="{FF2B5EF4-FFF2-40B4-BE49-F238E27FC236}">
                      <a16:creationId xmlns:a16="http://schemas.microsoft.com/office/drawing/2014/main" id="{0AB1861C-576A-4ED8-BD9D-8A57E9A4EAD3}"/>
                    </a:ext>
                  </a:extLst>
                </p:cNvPr>
                <p:cNvSpPr/>
                <p:nvPr/>
              </p:nvSpPr>
              <p:spPr>
                <a:xfrm>
                  <a:off x="10891041" y="37180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26" name="AutoShape 174 1">
                  <a:extLst>
                    <a:ext uri="{FF2B5EF4-FFF2-40B4-BE49-F238E27FC236}">
                      <a16:creationId xmlns:a16="http://schemas.microsoft.com/office/drawing/2014/main" id="{255D7155-E26B-4B28-B109-BA56E49BA344}"/>
                    </a:ext>
                  </a:extLst>
                </p:cNvPr>
                <p:cNvSpPr>
                  <a:spLocks noChangeArrowheads="1"/>
                </p:cNvSpPr>
                <p:nvPr/>
              </p:nvSpPr>
              <p:spPr bwMode="auto">
                <a:xfrm flipV="1">
                  <a:off x="9311898" y="1927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7" name="Line 175 1">
                  <a:extLst>
                    <a:ext uri="{FF2B5EF4-FFF2-40B4-BE49-F238E27FC236}">
                      <a16:creationId xmlns:a16="http://schemas.microsoft.com/office/drawing/2014/main" id="{1BD216C2-BC06-4336-8D6E-D1BE2BF55A48}"/>
                    </a:ext>
                  </a:extLst>
                </p:cNvPr>
                <p:cNvSpPr>
                  <a:spLocks noChangeShapeType="1"/>
                </p:cNvSpPr>
                <p:nvPr/>
              </p:nvSpPr>
              <p:spPr bwMode="auto">
                <a:xfrm>
                  <a:off x="9251615" y="2219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 name="Line 176 1">
                  <a:extLst>
                    <a:ext uri="{FF2B5EF4-FFF2-40B4-BE49-F238E27FC236}">
                      <a16:creationId xmlns:a16="http://schemas.microsoft.com/office/drawing/2014/main" id="{265E1507-900D-42BD-8D1F-2693DD96EBF6}"/>
                    </a:ext>
                  </a:extLst>
                </p:cNvPr>
                <p:cNvSpPr>
                  <a:spLocks noChangeShapeType="1"/>
                </p:cNvSpPr>
                <p:nvPr/>
              </p:nvSpPr>
              <p:spPr bwMode="auto">
                <a:xfrm>
                  <a:off x="9311898" y="2283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9" name="Line 177 1">
                  <a:extLst>
                    <a:ext uri="{FF2B5EF4-FFF2-40B4-BE49-F238E27FC236}">
                      <a16:creationId xmlns:a16="http://schemas.microsoft.com/office/drawing/2014/main" id="{8A149DAD-098D-4CD8-8DBC-B1A39DE3325C}"/>
                    </a:ext>
                  </a:extLst>
                </p:cNvPr>
                <p:cNvSpPr>
                  <a:spLocks noChangeShapeType="1"/>
                </p:cNvSpPr>
                <p:nvPr/>
              </p:nvSpPr>
              <p:spPr bwMode="auto">
                <a:xfrm>
                  <a:off x="9382229" y="2347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 name="Arc 11">
                  <a:extLst>
                    <a:ext uri="{FF2B5EF4-FFF2-40B4-BE49-F238E27FC236}">
                      <a16:creationId xmlns:a16="http://schemas.microsoft.com/office/drawing/2014/main" id="{27A50B5D-9FA8-4D52-824C-0C273B786E32}"/>
                    </a:ext>
                  </a:extLst>
                </p:cNvPr>
                <p:cNvSpPr/>
                <p:nvPr/>
              </p:nvSpPr>
              <p:spPr>
                <a:xfrm rot="10800000">
                  <a:off x="10317432" y="3395928"/>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E4A046D-4418-4E8D-8954-54ED84C779E6}"/>
                    </a:ext>
                  </a:extLst>
                </p:cNvPr>
                <p:cNvCxnSpPr>
                  <a:cxnSpLocks/>
                </p:cNvCxnSpPr>
                <p:nvPr/>
              </p:nvCxnSpPr>
              <p:spPr>
                <a:xfrm>
                  <a:off x="10311344" y="2200623"/>
                  <a:ext cx="0" cy="1422712"/>
                </a:xfrm>
                <a:prstGeom prst="line">
                  <a:avLst/>
                </a:prstGeom>
                <a:solidFill>
                  <a:srgbClr val="008000"/>
                </a:solidFill>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22054E-4EA4-472E-921D-9C3EAB3C282B}"/>
                    </a:ext>
                  </a:extLst>
                </p:cNvPr>
                <p:cNvSpPr/>
                <p:nvPr/>
              </p:nvSpPr>
              <p:spPr bwMode="auto">
                <a:xfrm>
                  <a:off x="10243891" y="207935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a:extLst>
                    <a:ext uri="{FF2B5EF4-FFF2-40B4-BE49-F238E27FC236}">
                      <a16:creationId xmlns:a16="http://schemas.microsoft.com/office/drawing/2014/main" id="{787D9AA4-1E42-47D1-8678-517ACEBDD979}"/>
                    </a:ext>
                  </a:extLst>
                </p:cNvPr>
                <p:cNvSpPr/>
                <p:nvPr/>
              </p:nvSpPr>
              <p:spPr bwMode="auto">
                <a:xfrm>
                  <a:off x="10820719" y="3754765"/>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A3BC4FF3-29D9-4035-B2C0-619883A4EB73}"/>
                    </a:ext>
                  </a:extLst>
                </p:cNvPr>
                <p:cNvSpPr txBox="1"/>
                <p:nvPr/>
              </p:nvSpPr>
              <p:spPr>
                <a:xfrm>
                  <a:off x="10153589" y="1746760"/>
                  <a:ext cx="3513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7BA62E7-CC1C-431C-BA58-3FF569F9E611}"/>
                    </a:ext>
                  </a:extLst>
                </p:cNvPr>
                <p:cNvSpPr txBox="1"/>
                <p:nvPr/>
              </p:nvSpPr>
              <p:spPr>
                <a:xfrm>
                  <a:off x="10712074" y="3446624"/>
                  <a:ext cx="338554" cy="369332"/>
                </a:xfrm>
                <a:prstGeom prst="rect">
                  <a:avLst/>
                </a:prstGeom>
                <a:no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cxnSp>
              <p:nvCxnSpPr>
                <p:cNvPr id="50" name="Straight Connector 49">
                  <a:extLst>
                    <a:ext uri="{FF2B5EF4-FFF2-40B4-BE49-F238E27FC236}">
                      <a16:creationId xmlns:a16="http://schemas.microsoft.com/office/drawing/2014/main" id="{F1608910-7230-402E-8FFA-006A9D57989B}"/>
                    </a:ext>
                  </a:extLst>
                </p:cNvPr>
                <p:cNvCxnSpPr>
                  <a:cxnSpLocks/>
                </p:cNvCxnSpPr>
                <p:nvPr/>
              </p:nvCxnSpPr>
              <p:spPr>
                <a:xfrm flipH="1">
                  <a:off x="10318836" y="2155559"/>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F7983E-1E93-4DD5-988F-ED28E75ED0A2}"/>
                    </a:ext>
                  </a:extLst>
                </p:cNvPr>
                <p:cNvCxnSpPr>
                  <a:cxnSpLocks/>
                </p:cNvCxnSpPr>
                <p:nvPr/>
              </p:nvCxnSpPr>
              <p:spPr>
                <a:xfrm flipH="1">
                  <a:off x="10318836" y="3972510"/>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Line 49">
                  <a:extLst>
                    <a:ext uri="{FF2B5EF4-FFF2-40B4-BE49-F238E27FC236}">
                      <a16:creationId xmlns:a16="http://schemas.microsoft.com/office/drawing/2014/main" id="{4794CF86-55BE-4DC8-8E46-E1551B7C4AD2}"/>
                    </a:ext>
                  </a:extLst>
                </p:cNvPr>
                <p:cNvSpPr>
                  <a:spLocks noChangeShapeType="1"/>
                </p:cNvSpPr>
                <p:nvPr/>
              </p:nvSpPr>
              <p:spPr bwMode="auto">
                <a:xfrm rot="16200000" flipH="1">
                  <a:off x="10659861" y="3067283"/>
                  <a:ext cx="181045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58" name="Picture 57">
                  <a:extLst>
                    <a:ext uri="{FF2B5EF4-FFF2-40B4-BE49-F238E27FC236}">
                      <a16:creationId xmlns:a16="http://schemas.microsoft.com/office/drawing/2014/main" id="{47F3FBA1-BA0C-422A-B352-B27567E4144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645952" y="2991474"/>
                  <a:ext cx="427276" cy="232885"/>
                </a:xfrm>
                <a:prstGeom prst="rect">
                  <a:avLst/>
                </a:prstGeom>
                <a:noFill/>
              </p:spPr>
            </p:pic>
            <p:sp>
              <p:nvSpPr>
                <p:cNvPr id="31" name="Arrow: Right 30">
                  <a:extLst>
                    <a:ext uri="{FF2B5EF4-FFF2-40B4-BE49-F238E27FC236}">
                      <a16:creationId xmlns:a16="http://schemas.microsoft.com/office/drawing/2014/main" id="{47C0F22B-F4E9-4489-A9C7-874E3F9DB422}"/>
                    </a:ext>
                  </a:extLst>
                </p:cNvPr>
                <p:cNvSpPr/>
                <p:nvPr/>
              </p:nvSpPr>
              <p:spPr bwMode="auto">
                <a:xfrm>
                  <a:off x="6079144" y="5139690"/>
                  <a:ext cx="334177" cy="113171"/>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29772" y="519727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AutoShape 174 2">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2">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2">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2">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pic>
          <p:nvPicPr>
            <p:cNvPr id="40" name="Picture 39">
              <a:extLst>
                <a:ext uri="{FF2B5EF4-FFF2-40B4-BE49-F238E27FC236}">
                  <a16:creationId xmlns:a16="http://schemas.microsoft.com/office/drawing/2014/main" id="{68774D01-6A65-45C6-92DE-8C02BBD4E3C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867131" y="5949886"/>
              <a:ext cx="6380193" cy="830476"/>
            </a:xfrm>
            <a:prstGeom prst="rect">
              <a:avLst/>
            </a:prstGeom>
          </p:spPr>
        </p:pic>
        <p:cxnSp>
          <p:nvCxnSpPr>
            <p:cNvPr id="44" name="Straight Connector 43">
              <a:extLst>
                <a:ext uri="{FF2B5EF4-FFF2-40B4-BE49-F238E27FC236}">
                  <a16:creationId xmlns:a16="http://schemas.microsoft.com/office/drawing/2014/main" id="{6B7635C5-BE66-4B84-92F8-49DBBD8F81C9}"/>
                </a:ext>
              </a:extLst>
            </p:cNvPr>
            <p:cNvCxnSpPr>
              <a:cxnSpLocks/>
            </p:cNvCxnSpPr>
            <p:nvPr/>
          </p:nvCxnSpPr>
          <p:spPr>
            <a:xfrm flipH="1">
              <a:off x="2057400" y="6035897"/>
              <a:ext cx="679115" cy="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58357A8-794B-47DA-BEF6-4F21126D4D4C}"/>
                </a:ext>
              </a:extLst>
            </p:cNvPr>
            <p:cNvSpPr/>
            <p:nvPr/>
          </p:nvSpPr>
          <p:spPr>
            <a:xfrm rot="10800000">
              <a:off x="1758510" y="5881266"/>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0792A979-8F21-46C0-AC99-AB00292F0800}"/>
                </a:ext>
              </a:extLst>
            </p:cNvPr>
            <p:cNvSpPr/>
            <p:nvPr/>
          </p:nvSpPr>
          <p:spPr bwMode="auto">
            <a:xfrm>
              <a:off x="2261797" y="624010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7" name="Straight Connector 46">
              <a:extLst>
                <a:ext uri="{FF2B5EF4-FFF2-40B4-BE49-F238E27FC236}">
                  <a16:creationId xmlns:a16="http://schemas.microsoft.com/office/drawing/2014/main" id="{2C172382-8CB5-454B-878F-2D12FD1576BC}"/>
                </a:ext>
              </a:extLst>
            </p:cNvPr>
            <p:cNvCxnSpPr>
              <a:cxnSpLocks/>
            </p:cNvCxnSpPr>
            <p:nvPr/>
          </p:nvCxnSpPr>
          <p:spPr>
            <a:xfrm flipH="1">
              <a:off x="2057400" y="6662576"/>
              <a:ext cx="67911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1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C340A7-8E3B-4B47-8FCF-10CAB62FCA8A}"/>
              </a:ext>
            </a:extLst>
          </p:cNvPr>
          <p:cNvGrpSpPr/>
          <p:nvPr/>
        </p:nvGrpSpPr>
        <p:grpSpPr>
          <a:xfrm>
            <a:off x="1705469" y="-715321"/>
            <a:ext cx="8808227" cy="8102284"/>
            <a:chOff x="1705469" y="-715321"/>
            <a:chExt cx="8808227" cy="8102284"/>
          </a:xfrm>
        </p:grpSpPr>
        <p:grpSp>
          <p:nvGrpSpPr>
            <p:cNvPr id="60" name="Group 59">
              <a:extLst>
                <a:ext uri="{FF2B5EF4-FFF2-40B4-BE49-F238E27FC236}">
                  <a16:creationId xmlns:a16="http://schemas.microsoft.com/office/drawing/2014/main" id="{DC40A7F6-EF04-4A6C-B6E5-C8FC85B36B7A}"/>
                </a:ext>
              </a:extLst>
            </p:cNvPr>
            <p:cNvGrpSpPr/>
            <p:nvPr/>
          </p:nvGrpSpPr>
          <p:grpSpPr>
            <a:xfrm>
              <a:off x="1705469" y="-715321"/>
              <a:ext cx="8268204" cy="6201153"/>
              <a:chOff x="1705469" y="319631"/>
              <a:chExt cx="8268204" cy="6201153"/>
            </a:xfrm>
          </p:grpSpPr>
          <p:pic>
            <p:nvPicPr>
              <p:cNvPr id="9" name="Picture 6 1">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pic>
            <p:nvPicPr>
              <p:cNvPr id="57" name="Picture 56">
                <a:extLst>
                  <a:ext uri="{FF2B5EF4-FFF2-40B4-BE49-F238E27FC236}">
                    <a16:creationId xmlns:a16="http://schemas.microsoft.com/office/drawing/2014/main" id="{72FABD87-0EE2-4D05-A662-4C445AF14907}"/>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389120" y="5923280"/>
                <a:ext cx="1798320" cy="259630"/>
              </a:xfrm>
              <a:prstGeom prst="rect">
                <a:avLst/>
              </a:prstGeom>
            </p:spPr>
          </p:pic>
          <p:sp>
            <p:nvSpPr>
              <p:cNvPr id="58" name="Oval 57">
                <a:extLst>
                  <a:ext uri="{FF2B5EF4-FFF2-40B4-BE49-F238E27FC236}">
                    <a16:creationId xmlns:a16="http://schemas.microsoft.com/office/drawing/2014/main" id="{47EF7CD1-92AF-43E8-A925-E771858FBE0A}"/>
                  </a:ext>
                </a:extLst>
              </p:cNvPr>
              <p:cNvSpPr/>
              <p:nvPr/>
            </p:nvSpPr>
            <p:spPr bwMode="auto">
              <a:xfrm rot="3837977">
                <a:off x="965583" y="3524345"/>
                <a:ext cx="4136574" cy="1052457"/>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sp>
            <p:nvSpPr>
              <p:cNvPr id="59" name="Oval 58">
                <a:extLst>
                  <a:ext uri="{FF2B5EF4-FFF2-40B4-BE49-F238E27FC236}">
                    <a16:creationId xmlns:a16="http://schemas.microsoft.com/office/drawing/2014/main" id="{12C3CB8A-B016-4790-B277-C59F6BB2A648}"/>
                  </a:ext>
                </a:extLst>
              </p:cNvPr>
              <p:cNvSpPr/>
              <p:nvPr/>
            </p:nvSpPr>
            <p:spPr bwMode="auto">
              <a:xfrm rot="3124035">
                <a:off x="2235178" y="3314055"/>
                <a:ext cx="4190858" cy="90231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16" name="Picture 15">
              <a:extLst>
                <a:ext uri="{FF2B5EF4-FFF2-40B4-BE49-F238E27FC236}">
                  <a16:creationId xmlns:a16="http://schemas.microsoft.com/office/drawing/2014/main" id="{CD78921E-FE6A-4547-94A0-14F77DFECF7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705469" y="5713820"/>
              <a:ext cx="8808227" cy="1673143"/>
            </a:xfrm>
            <a:prstGeom prst="rect">
              <a:avLst/>
            </a:prstGeom>
          </p:spPr>
        </p:pic>
        <p:pic>
          <p:nvPicPr>
            <p:cNvPr id="28" name="Picture 27">
              <a:extLst>
                <a:ext uri="{FF2B5EF4-FFF2-40B4-BE49-F238E27FC236}">
                  <a16:creationId xmlns:a16="http://schemas.microsoft.com/office/drawing/2014/main" id="{E8B4CBBD-626E-4508-AC89-42C8675AAFA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21188818">
              <a:off x="1989924" y="389175"/>
              <a:ext cx="1753896" cy="594031"/>
            </a:xfrm>
            <a:prstGeom prst="rect">
              <a:avLst/>
            </a:prstGeom>
          </p:spPr>
        </p:pic>
      </p:grpSp>
    </p:spTree>
    <p:extLst>
      <p:ext uri="{BB962C8B-B14F-4D97-AF65-F5344CB8AC3E}">
        <p14:creationId xmlns:p14="http://schemas.microsoft.com/office/powerpoint/2010/main" val="2430746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4CAB5-572C-464D-8CE8-9554082153DC}"/>
              </a:ext>
            </a:extLst>
          </p:cNvPr>
          <p:cNvGrpSpPr/>
          <p:nvPr/>
        </p:nvGrpSpPr>
        <p:grpSpPr>
          <a:xfrm>
            <a:off x="1705469" y="319631"/>
            <a:ext cx="8268204" cy="6201153"/>
            <a:chOff x="1705469" y="319631"/>
            <a:chExt cx="8268204" cy="6201153"/>
          </a:xfrm>
        </p:grpSpPr>
        <p:grpSp>
          <p:nvGrpSpPr>
            <p:cNvPr id="5" name="Group 4">
              <a:extLst>
                <a:ext uri="{FF2B5EF4-FFF2-40B4-BE49-F238E27FC236}">
                  <a16:creationId xmlns:a16="http://schemas.microsoft.com/office/drawing/2014/main" id="{9F99F971-F946-4E3B-9C80-AD8897A8F66F}"/>
                </a:ext>
              </a:extLst>
            </p:cNvPr>
            <p:cNvGrpSpPr/>
            <p:nvPr/>
          </p:nvGrpSpPr>
          <p:grpSpPr>
            <a:xfrm>
              <a:off x="1705469" y="319631"/>
              <a:ext cx="8268204" cy="6201153"/>
              <a:chOff x="1705469" y="319631"/>
              <a:chExt cx="8268204" cy="6201153"/>
            </a:xfrm>
          </p:grpSpPr>
          <p:pic>
            <p:nvPicPr>
              <p:cNvPr id="9" name="Picture 6">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sp>
            <p:nvSpPr>
              <p:cNvPr id="13" name="Oval 12">
                <a:extLst>
                  <a:ext uri="{FF2B5EF4-FFF2-40B4-BE49-F238E27FC236}">
                    <a16:creationId xmlns:a16="http://schemas.microsoft.com/office/drawing/2014/main" id="{F4354C49-EB57-4EDF-8BC9-867C5B2703E1}"/>
                  </a:ext>
                </a:extLst>
              </p:cNvPr>
              <p:cNvSpPr/>
              <p:nvPr/>
            </p:nvSpPr>
            <p:spPr bwMode="auto">
              <a:xfrm rot="1504706">
                <a:off x="4903575" y="4563675"/>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pic>
            <p:nvPicPr>
              <p:cNvPr id="50" name="Picture 49">
                <a:extLst>
                  <a:ext uri="{FF2B5EF4-FFF2-40B4-BE49-F238E27FC236}">
                    <a16:creationId xmlns:a16="http://schemas.microsoft.com/office/drawing/2014/main" id="{42AD84D0-990C-4962-9755-5F5845C662B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561755" y="5697146"/>
                <a:ext cx="6387462" cy="658884"/>
              </a:xfrm>
              <a:prstGeom prst="rect">
                <a:avLst/>
              </a:prstGeom>
            </p:spPr>
          </p:pic>
          <p:sp>
            <p:nvSpPr>
              <p:cNvPr id="39" name="Oval 38">
                <a:extLst>
                  <a:ext uri="{FF2B5EF4-FFF2-40B4-BE49-F238E27FC236}">
                    <a16:creationId xmlns:a16="http://schemas.microsoft.com/office/drawing/2014/main" id="{4BBB77A9-5D22-463C-9D9F-3575CDBBF9D7}"/>
                  </a:ext>
                </a:extLst>
              </p:cNvPr>
              <p:cNvSpPr/>
              <p:nvPr/>
            </p:nvSpPr>
            <p:spPr bwMode="auto">
              <a:xfrm rot="1504706">
                <a:off x="3246586" y="4978318"/>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40" name="Straight Arrow Connector 39">
                <a:extLst>
                  <a:ext uri="{FF2B5EF4-FFF2-40B4-BE49-F238E27FC236}">
                    <a16:creationId xmlns:a16="http://schemas.microsoft.com/office/drawing/2014/main" id="{A09244F9-FD92-4336-A44B-10BBC7E113DD}"/>
                  </a:ext>
                </a:extLst>
              </p:cNvPr>
              <p:cNvCxnSpPr>
                <a:cxnSpLocks/>
                <a:endCxn id="39" idx="5"/>
              </p:cNvCxnSpPr>
              <p:nvPr/>
            </p:nvCxnSpPr>
            <p:spPr>
              <a:xfrm flipH="1" flipV="1">
                <a:off x="3775904" y="5679363"/>
                <a:ext cx="144224" cy="3220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376E6-A994-42ED-8B18-71C4D002C721}"/>
                  </a:ext>
                </a:extLst>
              </p:cNvPr>
              <p:cNvCxnSpPr>
                <a:cxnSpLocks/>
              </p:cNvCxnSpPr>
              <p:nvPr/>
            </p:nvCxnSpPr>
            <p:spPr>
              <a:xfrm flipV="1">
                <a:off x="4572000" y="5153892"/>
                <a:ext cx="461819" cy="4508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7735E-7F61-4877-8662-741B9BFE82AB}"/>
                  </a:ext>
                </a:extLst>
              </p:cNvPr>
              <p:cNvCxnSpPr>
                <a:cxnSpLocks/>
              </p:cNvCxnSpPr>
              <p:nvPr/>
            </p:nvCxnSpPr>
            <p:spPr>
              <a:xfrm>
                <a:off x="3631223" y="2189284"/>
                <a:ext cx="2556217" cy="264648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C0E604-045F-498D-AD5C-1CB72EA63E01}"/>
                  </a:ext>
                </a:extLst>
              </p:cNvPr>
              <p:cNvCxnSpPr>
                <a:cxnSpLocks/>
              </p:cNvCxnSpPr>
              <p:nvPr/>
            </p:nvCxnSpPr>
            <p:spPr>
              <a:xfrm flipH="1">
                <a:off x="6187441" y="3776546"/>
                <a:ext cx="3500947" cy="1059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4A7CD9-7E49-4907-9BB4-4CA346819186}"/>
                  </a:ext>
                </a:extLst>
              </p:cNvPr>
              <p:cNvCxnSpPr>
                <a:cxnSpLocks/>
              </p:cNvCxnSpPr>
              <p:nvPr/>
            </p:nvCxnSpPr>
            <p:spPr>
              <a:xfrm flipH="1" flipV="1">
                <a:off x="4941277" y="2057400"/>
                <a:ext cx="3200400" cy="219807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59D420-A5C0-477B-A472-A2397AD103BD}"/>
                  </a:ext>
                </a:extLst>
              </p:cNvPr>
              <p:cNvCxnSpPr>
                <a:cxnSpLocks/>
              </p:cNvCxnSpPr>
              <p:nvPr/>
            </p:nvCxnSpPr>
            <p:spPr>
              <a:xfrm flipV="1">
                <a:off x="3631223" y="1777915"/>
                <a:ext cx="3727030" cy="41137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1AF5CB-8866-4F86-9C1A-E964D4898229}"/>
                  </a:ext>
                </a:extLst>
              </p:cNvPr>
              <p:cNvCxnSpPr>
                <a:cxnSpLocks/>
              </p:cNvCxnSpPr>
              <p:nvPr/>
            </p:nvCxnSpPr>
            <p:spPr>
              <a:xfrm flipH="1" flipV="1">
                <a:off x="6239647" y="1903064"/>
                <a:ext cx="3448481" cy="175746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33493-BFEF-44F4-9E31-5CF86EF8D126}"/>
                  </a:ext>
                </a:extLst>
              </p:cNvPr>
              <p:cNvCxnSpPr>
                <a:cxnSpLocks/>
              </p:cNvCxnSpPr>
              <p:nvPr/>
            </p:nvCxnSpPr>
            <p:spPr>
              <a:xfrm flipV="1">
                <a:off x="9688388" y="2870628"/>
                <a:ext cx="131473" cy="9314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528F5-96DD-4F6A-9376-8142FBB3A1CE}"/>
                  </a:ext>
                </a:extLst>
              </p:cNvPr>
              <p:cNvCxnSpPr>
                <a:cxnSpLocks/>
              </p:cNvCxnSpPr>
              <p:nvPr/>
            </p:nvCxnSpPr>
            <p:spPr>
              <a:xfrm>
                <a:off x="7358253" y="1777915"/>
                <a:ext cx="2461608" cy="10927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Arrow: Up-Down 1">
                <a:extLst>
                  <a:ext uri="{FF2B5EF4-FFF2-40B4-BE49-F238E27FC236}">
                    <a16:creationId xmlns:a16="http://schemas.microsoft.com/office/drawing/2014/main" id="{5994E8C9-0F36-4F29-95F8-C25F3FF75961}"/>
                  </a:ext>
                </a:extLst>
              </p:cNvPr>
              <p:cNvSpPr/>
              <p:nvPr/>
            </p:nvSpPr>
            <p:spPr bwMode="auto">
              <a:xfrm rot="18904625">
                <a:off x="4492498" y="1537156"/>
                <a:ext cx="747234" cy="3866458"/>
              </a:xfrm>
              <a:prstGeom prst="upDownArrow">
                <a:avLst/>
              </a:prstGeom>
              <a:solidFill>
                <a:srgbClr val="0070C0"/>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4" name="Picture 3">
                <a:extLst>
                  <a:ext uri="{FF2B5EF4-FFF2-40B4-BE49-F238E27FC236}">
                    <a16:creationId xmlns:a16="http://schemas.microsoft.com/office/drawing/2014/main" id="{42A6E2FC-84AF-43D8-8291-6E24ABFCECB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2700000">
                <a:off x="3768588" y="3046589"/>
                <a:ext cx="1694303" cy="409058"/>
              </a:xfrm>
              <a:prstGeom prst="rect">
                <a:avLst/>
              </a:prstGeom>
            </p:spPr>
          </p:pic>
        </p:grpSp>
        <p:pic>
          <p:nvPicPr>
            <p:cNvPr id="6" name="Picture 5">
              <a:extLst>
                <a:ext uri="{FF2B5EF4-FFF2-40B4-BE49-F238E27FC236}">
                  <a16:creationId xmlns:a16="http://schemas.microsoft.com/office/drawing/2014/main" id="{6D633BA3-FACF-4AD7-8CC6-4F4090DCEA9E}"/>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rot="21198471">
              <a:off x="4939759" y="1131793"/>
              <a:ext cx="2358432" cy="707927"/>
            </a:xfrm>
            <a:prstGeom prst="rect">
              <a:avLst/>
            </a:prstGeom>
          </p:spPr>
        </p:pic>
      </p:grpSp>
    </p:spTree>
    <p:extLst>
      <p:ext uri="{BB962C8B-B14F-4D97-AF65-F5344CB8AC3E}">
        <p14:creationId xmlns:p14="http://schemas.microsoft.com/office/powerpoint/2010/main" val="9486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AFE14B9-B824-4417-AFC0-54D402E96BA3}"/>
              </a:ext>
            </a:extLst>
          </p:cNvPr>
          <p:cNvGrpSpPr/>
          <p:nvPr/>
        </p:nvGrpSpPr>
        <p:grpSpPr>
          <a:xfrm>
            <a:off x="-2258995" y="-688958"/>
            <a:ext cx="15731133" cy="8032768"/>
            <a:chOff x="-2258995" y="194962"/>
            <a:chExt cx="15731133" cy="8032768"/>
          </a:xfrm>
        </p:grpSpPr>
        <p:grpSp>
          <p:nvGrpSpPr>
            <p:cNvPr id="6" name="Group 5">
              <a:extLst>
                <a:ext uri="{FF2B5EF4-FFF2-40B4-BE49-F238E27FC236}">
                  <a16:creationId xmlns:a16="http://schemas.microsoft.com/office/drawing/2014/main" id="{EBE9A631-62D1-421F-83A5-BF005BFCE820}"/>
                </a:ext>
              </a:extLst>
            </p:cNvPr>
            <p:cNvGrpSpPr/>
            <p:nvPr/>
          </p:nvGrpSpPr>
          <p:grpSpPr>
            <a:xfrm>
              <a:off x="-1248406" y="194962"/>
              <a:ext cx="14720544" cy="7461011"/>
              <a:chOff x="-1531870" y="194962"/>
              <a:chExt cx="14720544" cy="7461011"/>
            </a:xfrm>
          </p:grpSpPr>
          <p:sp>
            <p:nvSpPr>
              <p:cNvPr id="207" name="Line 12 1 1 1">
                <a:extLst>
                  <a:ext uri="{FF2B5EF4-FFF2-40B4-BE49-F238E27FC236}">
                    <a16:creationId xmlns:a16="http://schemas.microsoft.com/office/drawing/2014/main" id="{5E928C7F-E620-494A-A284-CAE4B5ED9B05}"/>
                  </a:ext>
                </a:extLst>
              </p:cNvPr>
              <p:cNvSpPr>
                <a:spLocks noChangeShapeType="1"/>
              </p:cNvSpPr>
              <p:nvPr/>
            </p:nvSpPr>
            <p:spPr bwMode="auto">
              <a:xfrm>
                <a:off x="900676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08" name="Rectangle 207">
                <a:extLst>
                  <a:ext uri="{FF2B5EF4-FFF2-40B4-BE49-F238E27FC236}">
                    <a16:creationId xmlns:a16="http://schemas.microsoft.com/office/drawing/2014/main" id="{7036B784-D6F2-4C3F-9284-75B3AFD13DEB}"/>
                  </a:ext>
                </a:extLst>
              </p:cNvPr>
              <p:cNvSpPr/>
              <p:nvPr/>
            </p:nvSpPr>
            <p:spPr bwMode="auto">
              <a:xfrm flipH="1">
                <a:off x="8218633"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211" name="Freeform 6 1 1">
                <a:extLst>
                  <a:ext uri="{FF2B5EF4-FFF2-40B4-BE49-F238E27FC236}">
                    <a16:creationId xmlns:a16="http://schemas.microsoft.com/office/drawing/2014/main" id="{9F24D834-B47B-4493-A6DE-804A6F1E25F7}"/>
                  </a:ext>
                </a:extLst>
              </p:cNvPr>
              <p:cNvSpPr>
                <a:spLocks/>
              </p:cNvSpPr>
              <p:nvPr/>
            </p:nvSpPr>
            <p:spPr bwMode="auto">
              <a:xfrm rot="5400000">
                <a:off x="7459818"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12" name="Rectangle 211">
                <a:extLst>
                  <a:ext uri="{FF2B5EF4-FFF2-40B4-BE49-F238E27FC236}">
                    <a16:creationId xmlns:a16="http://schemas.microsoft.com/office/drawing/2014/main" id="{F0538F17-3B08-4511-AC39-08A2DE52E449}"/>
                  </a:ext>
                </a:extLst>
              </p:cNvPr>
              <p:cNvSpPr/>
              <p:nvPr/>
            </p:nvSpPr>
            <p:spPr bwMode="auto">
              <a:xfrm>
                <a:off x="7185866"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213" name="Straight Arrow Connector 212">
                <a:extLst>
                  <a:ext uri="{FF2B5EF4-FFF2-40B4-BE49-F238E27FC236}">
                    <a16:creationId xmlns:a16="http://schemas.microsoft.com/office/drawing/2014/main" id="{F7FB6E6C-454C-474D-A5A8-617EF760BFAE}"/>
                  </a:ext>
                </a:extLst>
              </p:cNvPr>
              <p:cNvCxnSpPr>
                <a:cxnSpLocks/>
              </p:cNvCxnSpPr>
              <p:nvPr/>
            </p:nvCxnSpPr>
            <p:spPr>
              <a:xfrm>
                <a:off x="679202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Arc 213">
                <a:extLst>
                  <a:ext uri="{FF2B5EF4-FFF2-40B4-BE49-F238E27FC236}">
                    <a16:creationId xmlns:a16="http://schemas.microsoft.com/office/drawing/2014/main" id="{C9873637-E5BC-4D54-9830-D0DB477DBD55}"/>
                  </a:ext>
                </a:extLst>
              </p:cNvPr>
              <p:cNvSpPr/>
              <p:nvPr/>
            </p:nvSpPr>
            <p:spPr>
              <a:xfrm>
                <a:off x="1120574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5" name="Straight Connector 214">
                <a:extLst>
                  <a:ext uri="{FF2B5EF4-FFF2-40B4-BE49-F238E27FC236}">
                    <a16:creationId xmlns:a16="http://schemas.microsoft.com/office/drawing/2014/main" id="{9F51B9AA-2BBA-477C-A9F2-C671820EB15C}"/>
                  </a:ext>
                </a:extLst>
              </p:cNvPr>
              <p:cNvCxnSpPr/>
              <p:nvPr/>
            </p:nvCxnSpPr>
            <p:spPr bwMode="auto">
              <a:xfrm flipV="1">
                <a:off x="1123182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6" name="Straight Connector 215">
                <a:extLst>
                  <a:ext uri="{FF2B5EF4-FFF2-40B4-BE49-F238E27FC236}">
                    <a16:creationId xmlns:a16="http://schemas.microsoft.com/office/drawing/2014/main" id="{9A0B1858-7A26-4791-B8A0-35281AF1FE0B}"/>
                  </a:ext>
                </a:extLst>
              </p:cNvPr>
              <p:cNvCxnSpPr>
                <a:cxnSpLocks/>
              </p:cNvCxnSpPr>
              <p:nvPr/>
            </p:nvCxnSpPr>
            <p:spPr bwMode="auto">
              <a:xfrm flipV="1">
                <a:off x="825335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217" name="Straight Connector 216">
                <a:extLst>
                  <a:ext uri="{FF2B5EF4-FFF2-40B4-BE49-F238E27FC236}">
                    <a16:creationId xmlns:a16="http://schemas.microsoft.com/office/drawing/2014/main" id="{BA6F2F55-DC1B-48B7-893C-97F3E5C628CF}"/>
                  </a:ext>
                </a:extLst>
              </p:cNvPr>
              <p:cNvCxnSpPr>
                <a:cxnSpLocks/>
              </p:cNvCxnSpPr>
              <p:nvPr/>
            </p:nvCxnSpPr>
            <p:spPr bwMode="auto">
              <a:xfrm flipH="1">
                <a:off x="8218633"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152" name="Arc 151">
                <a:extLst>
                  <a:ext uri="{FF2B5EF4-FFF2-40B4-BE49-F238E27FC236}">
                    <a16:creationId xmlns:a16="http://schemas.microsoft.com/office/drawing/2014/main" id="{AE64858B-4ADE-4998-BF7D-11118112EA95}"/>
                  </a:ext>
                </a:extLst>
              </p:cNvPr>
              <p:cNvSpPr/>
              <p:nvPr/>
            </p:nvSpPr>
            <p:spPr>
              <a:xfrm>
                <a:off x="915743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AA864F13-27DC-46D6-8EC4-8C238A64E24C}"/>
                  </a:ext>
                </a:extLst>
              </p:cNvPr>
              <p:cNvSpPr/>
              <p:nvPr/>
            </p:nvSpPr>
            <p:spPr>
              <a:xfrm flipV="1">
                <a:off x="1016260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Arc 173">
                <a:extLst>
                  <a:ext uri="{FF2B5EF4-FFF2-40B4-BE49-F238E27FC236}">
                    <a16:creationId xmlns:a16="http://schemas.microsoft.com/office/drawing/2014/main" id="{78FB176C-2969-4573-B3BE-23420772A46F}"/>
                  </a:ext>
                </a:extLst>
              </p:cNvPr>
              <p:cNvSpPr/>
              <p:nvPr/>
            </p:nvSpPr>
            <p:spPr>
              <a:xfrm flipV="1">
                <a:off x="7886954"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Arc 1">
                <a:extLst>
                  <a:ext uri="{FF2B5EF4-FFF2-40B4-BE49-F238E27FC236}">
                    <a16:creationId xmlns:a16="http://schemas.microsoft.com/office/drawing/2014/main" id="{67AE5048-5690-40CE-8FDF-6124D9D3A00E}"/>
                  </a:ext>
                </a:extLst>
              </p:cNvPr>
              <p:cNvSpPr/>
              <p:nvPr/>
            </p:nvSpPr>
            <p:spPr>
              <a:xfrm rot="10800000">
                <a:off x="8567970" y="3332294"/>
                <a:ext cx="1196852" cy="1190588"/>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1EF53FCB-F147-4EAA-95D4-C862F4D4DF98}"/>
                  </a:ext>
                </a:extLst>
              </p:cNvPr>
              <p:cNvSpPr/>
              <p:nvPr/>
            </p:nvSpPr>
            <p:spPr>
              <a:xfrm rot="10800000">
                <a:off x="9582945" y="3332294"/>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6EF7997B-5EF2-4162-9F53-2E0612856F86}"/>
                  </a:ext>
                </a:extLst>
              </p:cNvPr>
              <p:cNvSpPr/>
              <p:nvPr/>
            </p:nvSpPr>
            <p:spPr>
              <a:xfrm rot="10800000">
                <a:off x="10617608" y="3333750"/>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B8577947-5A64-4C18-8BB1-54E3484E8ADD}"/>
                  </a:ext>
                </a:extLst>
              </p:cNvPr>
              <p:cNvCxnSpPr/>
              <p:nvPr/>
            </p:nvCxnSpPr>
            <p:spPr bwMode="auto">
              <a:xfrm flipV="1">
                <a:off x="919166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0" name="Straight Connector 209">
                <a:extLst>
                  <a:ext uri="{FF2B5EF4-FFF2-40B4-BE49-F238E27FC236}">
                    <a16:creationId xmlns:a16="http://schemas.microsoft.com/office/drawing/2014/main" id="{4FC0FBA9-0B86-4601-8312-C2A83DBBECFA}"/>
                  </a:ext>
                </a:extLst>
              </p:cNvPr>
              <p:cNvCxnSpPr/>
              <p:nvPr/>
            </p:nvCxnSpPr>
            <p:spPr bwMode="auto">
              <a:xfrm flipH="1" flipV="1">
                <a:off x="10183938" y="2816618"/>
                <a:ext cx="0" cy="4059923"/>
              </a:xfrm>
              <a:prstGeom prst="line">
                <a:avLst/>
              </a:prstGeom>
              <a:noFill/>
              <a:ln w="57150" cap="flat" cmpd="sng" algn="ctr">
                <a:solidFill>
                  <a:schemeClr val="tx1"/>
                </a:solidFill>
                <a:prstDash val="solid"/>
                <a:round/>
                <a:headEnd type="none" w="lg" len="med"/>
                <a:tailEnd type="none" w="lg" len="med"/>
              </a:ln>
              <a:effectLst/>
            </p:spPr>
          </p:cxnSp>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68287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0525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864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1138024"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53187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4E5B1C46-0A66-49EE-A8F1-CECE8FF85ECE}"/>
                  </a:ext>
                </a:extLst>
              </p:cNvPr>
              <p:cNvSpPr/>
              <p:nvPr/>
            </p:nvSpPr>
            <p:spPr>
              <a:xfrm>
                <a:off x="288185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290793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7054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0525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0" name="Arc 49">
                <a:extLst>
                  <a:ext uri="{FF2B5EF4-FFF2-40B4-BE49-F238E27FC236}">
                    <a16:creationId xmlns:a16="http://schemas.microsoft.com/office/drawing/2014/main" id="{1F5AB2BC-1D83-4AFF-9DAD-7B578A2E7AE4}"/>
                  </a:ext>
                </a:extLst>
              </p:cNvPr>
              <p:cNvSpPr/>
              <p:nvPr/>
            </p:nvSpPr>
            <p:spPr>
              <a:xfrm>
                <a:off x="83354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06A950B5-BCCD-4B0D-986D-0DBDCDDF2499}"/>
                  </a:ext>
                </a:extLst>
              </p:cNvPr>
              <p:cNvSpPr/>
              <p:nvPr/>
            </p:nvSpPr>
            <p:spPr>
              <a:xfrm flipV="1">
                <a:off x="183871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436936"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86777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p:nvPr/>
            </p:nvCxnSpPr>
            <p:spPr bwMode="auto">
              <a:xfrm flipH="1" flipV="1">
                <a:off x="1860048" y="2816618"/>
                <a:ext cx="0" cy="4059923"/>
              </a:xfrm>
              <a:prstGeom prst="line">
                <a:avLst/>
              </a:prstGeom>
              <a:noFill/>
              <a:ln w="57150" cap="flat" cmpd="sng" algn="ctr">
                <a:solidFill>
                  <a:schemeClr val="tx1"/>
                </a:solidFill>
                <a:prstDash val="solid"/>
                <a:round/>
                <a:headEnd type="none" w="lg" len="med"/>
                <a:tailEnd type="none" w="lg" len="med"/>
              </a:ln>
              <a:effectLst/>
            </p:spPr>
          </p:cxnSp>
          <p:cxnSp>
            <p:nvCxnSpPr>
              <p:cNvPr id="5" name="Straight Arrow Connector 4">
                <a:extLst>
                  <a:ext uri="{FF2B5EF4-FFF2-40B4-BE49-F238E27FC236}">
                    <a16:creationId xmlns:a16="http://schemas.microsoft.com/office/drawing/2014/main" id="{FFFE17E8-9AE8-4F4B-AF3E-6E88475FBB07}"/>
                  </a:ext>
                </a:extLst>
              </p:cNvPr>
              <p:cNvCxnSpPr/>
              <p:nvPr/>
            </p:nvCxnSpPr>
            <p:spPr>
              <a:xfrm>
                <a:off x="3170936" y="1352011"/>
                <a:ext cx="0" cy="549675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8DACF8A-D749-4A50-8BCB-F758983B6F60}"/>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313762" y="2483107"/>
                <a:ext cx="1589778" cy="384220"/>
              </a:xfrm>
              <a:prstGeom prst="rect">
                <a:avLst/>
              </a:prstGeom>
            </p:spPr>
          </p:pic>
          <p:pic>
            <p:nvPicPr>
              <p:cNvPr id="17" name="Picture 16">
                <a:extLst>
                  <a:ext uri="{FF2B5EF4-FFF2-40B4-BE49-F238E27FC236}">
                    <a16:creationId xmlns:a16="http://schemas.microsoft.com/office/drawing/2014/main" id="{67F6A7C0-2E44-4005-AAE8-8F2527DCF9CD}"/>
                  </a:ext>
                </a:extLst>
              </p:cNvPr>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11529292" y="2114960"/>
                <a:ext cx="1659382" cy="941061"/>
              </a:xfrm>
              <a:prstGeom prst="rect">
                <a:avLst/>
              </a:prstGeom>
            </p:spPr>
          </p:pic>
          <p:cxnSp>
            <p:nvCxnSpPr>
              <p:cNvPr id="80" name="Straight Arrow Connector 79">
                <a:extLst>
                  <a:ext uri="{FF2B5EF4-FFF2-40B4-BE49-F238E27FC236}">
                    <a16:creationId xmlns:a16="http://schemas.microsoft.com/office/drawing/2014/main" id="{9A0BC6D3-F7B1-4E26-8637-F78185DC75FF}"/>
                  </a:ext>
                </a:extLst>
              </p:cNvPr>
              <p:cNvCxnSpPr>
                <a:cxnSpLocks/>
              </p:cNvCxnSpPr>
              <p:nvPr/>
            </p:nvCxnSpPr>
            <p:spPr>
              <a:xfrm>
                <a:off x="11457093" y="1359468"/>
                <a:ext cx="0" cy="2600727"/>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4801A6-6FA5-4D20-80B2-DB200809218D}"/>
                  </a:ext>
                </a:extLst>
              </p:cNvPr>
              <p:cNvCxnSpPr>
                <a:cxnSpLocks/>
              </p:cNvCxnSpPr>
              <p:nvPr/>
            </p:nvCxnSpPr>
            <p:spPr>
              <a:xfrm flipH="1">
                <a:off x="11321019" y="4522882"/>
                <a:ext cx="36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7930FA1-9143-4D62-8A2F-AE654B931979}"/>
                  </a:ext>
                </a:extLst>
              </p:cNvPr>
              <p:cNvGrpSpPr/>
              <p:nvPr/>
            </p:nvGrpSpPr>
            <p:grpSpPr>
              <a:xfrm>
                <a:off x="6955642" y="323270"/>
                <a:ext cx="2673468" cy="4429527"/>
                <a:chOff x="6955642" y="332506"/>
                <a:chExt cx="2673468" cy="4429527"/>
              </a:xfrm>
            </p:grpSpPr>
            <p:sp>
              <p:nvSpPr>
                <p:cNvPr id="4" name="Arc 3">
                  <a:extLst>
                    <a:ext uri="{FF2B5EF4-FFF2-40B4-BE49-F238E27FC236}">
                      <a16:creationId xmlns:a16="http://schemas.microsoft.com/office/drawing/2014/main" id="{AFFE9C49-56AD-4BC8-8A89-8116C164FE0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A246B968-3EC1-4CC8-B542-3F0B1302FAC1}"/>
                    </a:ext>
                  </a:extLst>
                </p:cNvPr>
                <p:cNvSpPr/>
                <p:nvPr/>
              </p:nvSpPr>
              <p:spPr>
                <a:xfrm>
                  <a:off x="8528499" y="3216339"/>
                  <a:ext cx="1100611" cy="1545694"/>
                </a:xfrm>
                <a:prstGeom prst="arc">
                  <a:avLst>
                    <a:gd name="adj1" fmla="val 7256261"/>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67B376-4C8F-4C10-BC5B-DE425FD6AEC9}"/>
                  </a:ext>
                </a:extLst>
              </p:cNvPr>
              <p:cNvGrpSpPr/>
              <p:nvPr/>
            </p:nvGrpSpPr>
            <p:grpSpPr>
              <a:xfrm>
                <a:off x="9001494" y="327890"/>
                <a:ext cx="2673468" cy="4429527"/>
                <a:chOff x="6955642" y="332506"/>
                <a:chExt cx="2673468" cy="4429527"/>
              </a:xfrm>
            </p:grpSpPr>
            <p:sp>
              <p:nvSpPr>
                <p:cNvPr id="59" name="Arc 58">
                  <a:extLst>
                    <a:ext uri="{FF2B5EF4-FFF2-40B4-BE49-F238E27FC236}">
                      <a16:creationId xmlns:a16="http://schemas.microsoft.com/office/drawing/2014/main" id="{22823E0F-A4A5-4FAF-BEFE-6F8BF449821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3D0AB0DC-C219-4F40-B6D4-2AE9301635CE}"/>
                    </a:ext>
                  </a:extLst>
                </p:cNvPr>
                <p:cNvSpPr/>
                <p:nvPr/>
              </p:nvSpPr>
              <p:spPr>
                <a:xfrm>
                  <a:off x="8528499" y="3216339"/>
                  <a:ext cx="1100611" cy="1545694"/>
                </a:xfrm>
                <a:prstGeom prst="arc">
                  <a:avLst>
                    <a:gd name="adj1" fmla="val 693847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46A78A-A2A2-4B63-BD04-B6AD43E5082F}"/>
                  </a:ext>
                </a:extLst>
              </p:cNvPr>
              <p:cNvGrpSpPr/>
              <p:nvPr/>
            </p:nvGrpSpPr>
            <p:grpSpPr>
              <a:xfrm flipV="1">
                <a:off x="7999421" y="3230277"/>
                <a:ext cx="2673468" cy="4425696"/>
                <a:chOff x="6955642" y="332506"/>
                <a:chExt cx="2673468" cy="4429527"/>
              </a:xfrm>
            </p:grpSpPr>
            <p:sp>
              <p:nvSpPr>
                <p:cNvPr id="62" name="Arc 61">
                  <a:extLst>
                    <a:ext uri="{FF2B5EF4-FFF2-40B4-BE49-F238E27FC236}">
                      <a16:creationId xmlns:a16="http://schemas.microsoft.com/office/drawing/2014/main" id="{2BDC9600-5B16-4396-A0A9-1F6C433DD29E}"/>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878D5546-48B9-4C0A-9ED7-F0833CB1EE5D}"/>
                    </a:ext>
                  </a:extLst>
                </p:cNvPr>
                <p:cNvSpPr/>
                <p:nvPr/>
              </p:nvSpPr>
              <p:spPr>
                <a:xfrm>
                  <a:off x="8528499" y="3216339"/>
                  <a:ext cx="1100611" cy="1545694"/>
                </a:xfrm>
                <a:prstGeom prst="arc">
                  <a:avLst>
                    <a:gd name="adj1" fmla="val 693633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6" name="Picture 55">
              <a:extLst>
                <a:ext uri="{FF2B5EF4-FFF2-40B4-BE49-F238E27FC236}">
                  <a16:creationId xmlns:a16="http://schemas.microsoft.com/office/drawing/2014/main" id="{589C91CD-BB66-40FD-A206-CB9AA180C86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258995" y="1340600"/>
              <a:ext cx="1350235" cy="680047"/>
            </a:xfrm>
            <a:prstGeom prst="rect">
              <a:avLst/>
            </a:prstGeom>
          </p:spPr>
        </p:pic>
        <p:pic>
          <p:nvPicPr>
            <p:cNvPr id="11" name="Picture 10">
              <a:extLst>
                <a:ext uri="{FF2B5EF4-FFF2-40B4-BE49-F238E27FC236}">
                  <a16:creationId xmlns:a16="http://schemas.microsoft.com/office/drawing/2014/main" id="{03D062D8-CC9A-4996-A1E2-2CBB3500C34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25880" y="421176"/>
              <a:ext cx="1774032" cy="230625"/>
            </a:xfrm>
            <a:prstGeom prst="rect">
              <a:avLst/>
            </a:prstGeom>
          </p:spPr>
        </p:pic>
        <p:pic>
          <p:nvPicPr>
            <p:cNvPr id="19" name="Picture 18">
              <a:extLst>
                <a:ext uri="{FF2B5EF4-FFF2-40B4-BE49-F238E27FC236}">
                  <a16:creationId xmlns:a16="http://schemas.microsoft.com/office/drawing/2014/main" id="{A92ED637-CF9B-4562-9C28-4C98BD8726B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204379" y="321695"/>
              <a:ext cx="2193886" cy="682020"/>
            </a:xfrm>
            <a:prstGeom prst="rect">
              <a:avLst/>
            </a:prstGeom>
          </p:spPr>
        </p:pic>
        <p:pic>
          <p:nvPicPr>
            <p:cNvPr id="30" name="Picture 29">
              <a:extLst>
                <a:ext uri="{FF2B5EF4-FFF2-40B4-BE49-F238E27FC236}">
                  <a16:creationId xmlns:a16="http://schemas.microsoft.com/office/drawing/2014/main" id="{56AFB161-7C81-4020-954F-993B031B5FF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2650" y="7147536"/>
              <a:ext cx="11278901" cy="1080194"/>
            </a:xfrm>
            <a:prstGeom prst="rect">
              <a:avLst/>
            </a:prstGeom>
          </p:spPr>
        </p:pic>
        <p:pic>
          <p:nvPicPr>
            <p:cNvPr id="34" name="Picture 33">
              <a:extLst>
                <a:ext uri="{FF2B5EF4-FFF2-40B4-BE49-F238E27FC236}">
                  <a16:creationId xmlns:a16="http://schemas.microsoft.com/office/drawing/2014/main" id="{2A181035-060B-4D3B-921D-1D524D51DCC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2117756" y="4408501"/>
              <a:ext cx="1338409" cy="238510"/>
            </a:xfrm>
            <a:prstGeom prst="rect">
              <a:avLst/>
            </a:prstGeom>
          </p:spPr>
        </p:pic>
      </p:grpSp>
    </p:spTree>
    <p:extLst>
      <p:ext uri="{BB962C8B-B14F-4D97-AF65-F5344CB8AC3E}">
        <p14:creationId xmlns:p14="http://schemas.microsoft.com/office/powerpoint/2010/main" val="347834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7158AB-1705-4927-BC04-40EBF378212E}"/>
              </a:ext>
            </a:extLst>
          </p:cNvPr>
          <p:cNvGrpSpPr/>
          <p:nvPr/>
        </p:nvGrpSpPr>
        <p:grpSpPr>
          <a:xfrm>
            <a:off x="2209904" y="194961"/>
            <a:ext cx="8441405" cy="6668440"/>
            <a:chOff x="2209904" y="194961"/>
            <a:chExt cx="8441405" cy="6668440"/>
          </a:xfrm>
        </p:grpSpPr>
        <p:grpSp>
          <p:nvGrpSpPr>
            <p:cNvPr id="10" name="Group 9">
              <a:extLst>
                <a:ext uri="{FF2B5EF4-FFF2-40B4-BE49-F238E27FC236}">
                  <a16:creationId xmlns:a16="http://schemas.microsoft.com/office/drawing/2014/main" id="{6144FA6B-B6F3-4577-9AB7-D4B56683E9D4}"/>
                </a:ext>
              </a:extLst>
            </p:cNvPr>
            <p:cNvGrpSpPr/>
            <p:nvPr/>
          </p:nvGrpSpPr>
          <p:grpSpPr>
            <a:xfrm>
              <a:off x="3282954" y="194961"/>
              <a:ext cx="7368355" cy="6668440"/>
              <a:chOff x="1274" y="194961"/>
              <a:chExt cx="7368355" cy="6668440"/>
            </a:xfrm>
          </p:grpSpPr>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2216023"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42788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669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395120"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274"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4441078"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1462604"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42788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1" name="Arc 50">
                <a:extLst>
                  <a:ext uri="{FF2B5EF4-FFF2-40B4-BE49-F238E27FC236}">
                    <a16:creationId xmlns:a16="http://schemas.microsoft.com/office/drawing/2014/main" id="{06A950B5-BCCD-4B0D-986D-0DBDCDDF2499}"/>
                  </a:ext>
                </a:extLst>
              </p:cNvPr>
              <p:cNvSpPr/>
              <p:nvPr/>
            </p:nvSpPr>
            <p:spPr>
              <a:xfrm flipV="1">
                <a:off x="3371859" y="1743838"/>
                <a:ext cx="783956" cy="903745"/>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1096208"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2400917"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a:cxnSpLocks/>
              </p:cNvCxnSpPr>
              <p:nvPr/>
            </p:nvCxnSpPr>
            <p:spPr bwMode="auto">
              <a:xfrm flipV="1">
                <a:off x="3393192" y="2245681"/>
                <a:ext cx="0" cy="4617720"/>
              </a:xfrm>
              <a:prstGeom prst="line">
                <a:avLst/>
              </a:prstGeom>
              <a:noFill/>
              <a:ln w="57150" cap="flat" cmpd="sng" algn="ctr">
                <a:solidFill>
                  <a:schemeClr val="tx1"/>
                </a:solidFill>
                <a:prstDash val="solid"/>
                <a:round/>
                <a:headEnd type="none" w="lg" len="med"/>
                <a:tailEnd type="none" w="lg" len="med"/>
              </a:ln>
              <a:effectLst/>
            </p:spPr>
          </p:cxnSp>
          <p:cxnSp>
            <p:nvCxnSpPr>
              <p:cNvPr id="54" name="Straight Arrow Connector 53">
                <a:extLst>
                  <a:ext uri="{FF2B5EF4-FFF2-40B4-BE49-F238E27FC236}">
                    <a16:creationId xmlns:a16="http://schemas.microsoft.com/office/drawing/2014/main" id="{ABC907B9-818C-4544-96C4-220E7CD31247}"/>
                  </a:ext>
                </a:extLst>
              </p:cNvPr>
              <p:cNvCxnSpPr>
                <a:cxnSpLocks/>
              </p:cNvCxnSpPr>
              <p:nvPr/>
            </p:nvCxnSpPr>
            <p:spPr>
              <a:xfrm>
                <a:off x="4441078" y="5882529"/>
                <a:ext cx="0" cy="93737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BCBA6D-9736-4125-8227-C1671B31A99A}"/>
                  </a:ext>
                </a:extLst>
              </p:cNvPr>
              <p:cNvCxnSpPr>
                <a:cxnSpLocks/>
              </p:cNvCxnSpPr>
              <p:nvPr/>
            </p:nvCxnSpPr>
            <p:spPr>
              <a:xfrm flipH="1">
                <a:off x="3429000" y="4792208"/>
                <a:ext cx="990806"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77A2D1-3DA1-429D-86A6-A45CD2D78D0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60549" y="4432719"/>
                <a:ext cx="195144" cy="236538"/>
              </a:xfrm>
              <a:prstGeom prst="rect">
                <a:avLst/>
              </a:prstGeom>
            </p:spPr>
          </p:pic>
          <p:pic>
            <p:nvPicPr>
              <p:cNvPr id="9" name="Picture 8">
                <a:extLst>
                  <a:ext uri="{FF2B5EF4-FFF2-40B4-BE49-F238E27FC236}">
                    <a16:creationId xmlns:a16="http://schemas.microsoft.com/office/drawing/2014/main" id="{1BFA3C97-8946-4572-A46B-FAF75F0523C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52863" y="6034307"/>
                <a:ext cx="2816766" cy="624855"/>
              </a:xfrm>
              <a:prstGeom prst="rect">
                <a:avLst/>
              </a:prstGeom>
            </p:spPr>
          </p:pic>
          <p:cxnSp>
            <p:nvCxnSpPr>
              <p:cNvPr id="93" name="Straight Arrow Connector 92">
                <a:extLst>
                  <a:ext uri="{FF2B5EF4-FFF2-40B4-BE49-F238E27FC236}">
                    <a16:creationId xmlns:a16="http://schemas.microsoft.com/office/drawing/2014/main" id="{B2E7F97B-233F-4025-AC6C-1A0D97D3593F}"/>
                  </a:ext>
                </a:extLst>
              </p:cNvPr>
              <p:cNvCxnSpPr>
                <a:cxnSpLocks/>
              </p:cNvCxnSpPr>
              <p:nvPr/>
            </p:nvCxnSpPr>
            <p:spPr>
              <a:xfrm>
                <a:off x="3393192" y="1330292"/>
                <a:ext cx="0" cy="93170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F35B66-70A2-4819-9C21-0C290D86E5B5}"/>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32597" y="1868692"/>
                <a:ext cx="195144" cy="236538"/>
              </a:xfrm>
              <a:prstGeom prst="rect">
                <a:avLst/>
              </a:prstGeom>
            </p:spPr>
          </p:pic>
          <p:sp>
            <p:nvSpPr>
              <p:cNvPr id="23" name="Arc 22">
                <a:extLst>
                  <a:ext uri="{FF2B5EF4-FFF2-40B4-BE49-F238E27FC236}">
                    <a16:creationId xmlns:a16="http://schemas.microsoft.com/office/drawing/2014/main" id="{41294956-2E7E-4701-BBD6-A2EAA29227CC}"/>
                  </a:ext>
                </a:extLst>
              </p:cNvPr>
              <p:cNvSpPr/>
              <p:nvPr/>
            </p:nvSpPr>
            <p:spPr>
              <a:xfrm>
                <a:off x="2384442" y="5395841"/>
                <a:ext cx="783956" cy="9052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32" name="Picture 31">
              <a:extLst>
                <a:ext uri="{FF2B5EF4-FFF2-40B4-BE49-F238E27FC236}">
                  <a16:creationId xmlns:a16="http://schemas.microsoft.com/office/drawing/2014/main" id="{902A6186-473A-4240-A60F-CCD0ACEEAB2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09904" y="1341936"/>
              <a:ext cx="1350235" cy="680047"/>
            </a:xfrm>
            <a:prstGeom prst="rect">
              <a:avLst/>
            </a:prstGeom>
          </p:spPr>
        </p:pic>
      </p:grpSp>
    </p:spTree>
    <p:extLst>
      <p:ext uri="{BB962C8B-B14F-4D97-AF65-F5344CB8AC3E}">
        <p14:creationId xmlns:p14="http://schemas.microsoft.com/office/powerpoint/2010/main" val="13226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87539A-43D2-42C8-AF2D-F1F85888A458}"/>
              </a:ext>
            </a:extLst>
          </p:cNvPr>
          <p:cNvGrpSpPr/>
          <p:nvPr/>
        </p:nvGrpSpPr>
        <p:grpSpPr>
          <a:xfrm>
            <a:off x="-1925559" y="834655"/>
            <a:ext cx="17795993" cy="5285885"/>
            <a:chOff x="-1925559" y="834655"/>
            <a:chExt cx="17795993" cy="5285885"/>
          </a:xfrm>
        </p:grpSpPr>
        <p:grpSp>
          <p:nvGrpSpPr>
            <p:cNvPr id="29" name="Group 28">
              <a:extLst>
                <a:ext uri="{FF2B5EF4-FFF2-40B4-BE49-F238E27FC236}">
                  <a16:creationId xmlns:a16="http://schemas.microsoft.com/office/drawing/2014/main" id="{E894A7ED-6701-489E-B415-B2023B452662}"/>
                </a:ext>
              </a:extLst>
            </p:cNvPr>
            <p:cNvGrpSpPr/>
            <p:nvPr/>
          </p:nvGrpSpPr>
          <p:grpSpPr>
            <a:xfrm>
              <a:off x="-1925559" y="834655"/>
              <a:ext cx="17795993" cy="5285885"/>
              <a:chOff x="-1925559" y="834655"/>
              <a:chExt cx="17795993" cy="5285885"/>
            </a:xfrm>
          </p:grpSpPr>
          <p:pic>
            <p:nvPicPr>
              <p:cNvPr id="9" name="Picture 8">
                <a:extLst>
                  <a:ext uri="{FF2B5EF4-FFF2-40B4-BE49-F238E27FC236}">
                    <a16:creationId xmlns:a16="http://schemas.microsoft.com/office/drawing/2014/main" id="{B6D5A46A-8B4D-410B-B31C-7661C985EA0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97359" y="5820925"/>
                <a:ext cx="9323521" cy="299615"/>
              </a:xfrm>
              <a:prstGeom prst="rect">
                <a:avLst/>
              </a:prstGeom>
            </p:spPr>
          </p:pic>
          <p:sp>
            <p:nvSpPr>
              <p:cNvPr id="34" name="Rectangle 33">
                <a:extLst>
                  <a:ext uri="{FF2B5EF4-FFF2-40B4-BE49-F238E27FC236}">
                    <a16:creationId xmlns:a16="http://schemas.microsoft.com/office/drawing/2014/main" id="{C7508110-3215-4114-AACB-83961F975797}"/>
                  </a:ext>
                </a:extLst>
              </p:cNvPr>
              <p:cNvSpPr/>
              <p:nvPr/>
            </p:nvSpPr>
            <p:spPr bwMode="auto">
              <a:xfrm flipH="1">
                <a:off x="659969" y="2148306"/>
                <a:ext cx="4553712"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35" name="Freeform 6 1 2 2 1">
                <a:extLst>
                  <a:ext uri="{FF2B5EF4-FFF2-40B4-BE49-F238E27FC236}">
                    <a16:creationId xmlns:a16="http://schemas.microsoft.com/office/drawing/2014/main" id="{A69FCDEF-1D6F-4656-8F23-6B3827D0154F}"/>
                  </a:ext>
                </a:extLst>
              </p:cNvPr>
              <p:cNvSpPr>
                <a:spLocks/>
              </p:cNvSpPr>
              <p:nvPr/>
            </p:nvSpPr>
            <p:spPr bwMode="auto">
              <a:xfrm rot="5400000">
                <a:off x="-98846" y="197384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36" name="Rectangle 35">
                <a:extLst>
                  <a:ext uri="{FF2B5EF4-FFF2-40B4-BE49-F238E27FC236}">
                    <a16:creationId xmlns:a16="http://schemas.microsoft.com/office/drawing/2014/main" id="{1EA1B8AB-F628-4CCD-AFE2-583C43A20F94}"/>
                  </a:ext>
                </a:extLst>
              </p:cNvPr>
              <p:cNvSpPr/>
              <p:nvPr/>
            </p:nvSpPr>
            <p:spPr bwMode="auto">
              <a:xfrm>
                <a:off x="-372798" y="215838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37" name="Straight Arrow Connector 36">
                <a:extLst>
                  <a:ext uri="{FF2B5EF4-FFF2-40B4-BE49-F238E27FC236}">
                    <a16:creationId xmlns:a16="http://schemas.microsoft.com/office/drawing/2014/main" id="{7A02277A-1117-4C6D-9874-878F1EC07BCB}"/>
                  </a:ext>
                </a:extLst>
              </p:cNvPr>
              <p:cNvCxnSpPr>
                <a:cxnSpLocks/>
              </p:cNvCxnSpPr>
              <p:nvPr/>
            </p:nvCxnSpPr>
            <p:spPr>
              <a:xfrm>
                <a:off x="-766644" y="250055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B20F2D-FB74-419F-9C6E-6CB58A706B46}"/>
                  </a:ext>
                </a:extLst>
              </p:cNvPr>
              <p:cNvCxnSpPr>
                <a:cxnSpLocks/>
              </p:cNvCxnSpPr>
              <p:nvPr/>
            </p:nvCxnSpPr>
            <p:spPr bwMode="auto">
              <a:xfrm flipV="1">
                <a:off x="656818" y="2818360"/>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40" name="Straight Connector 39">
                <a:extLst>
                  <a:ext uri="{FF2B5EF4-FFF2-40B4-BE49-F238E27FC236}">
                    <a16:creationId xmlns:a16="http://schemas.microsoft.com/office/drawing/2014/main" id="{50192492-117F-4FCE-838D-CA04F814A05E}"/>
                  </a:ext>
                </a:extLst>
              </p:cNvPr>
              <p:cNvCxnSpPr>
                <a:cxnSpLocks/>
              </p:cNvCxnSpPr>
              <p:nvPr/>
            </p:nvCxnSpPr>
            <p:spPr bwMode="auto">
              <a:xfrm flipH="1">
                <a:off x="659970" y="5207499"/>
                <a:ext cx="4544567" cy="0"/>
              </a:xfrm>
              <a:prstGeom prst="line">
                <a:avLst/>
              </a:prstGeom>
              <a:noFill/>
              <a:ln w="57150" cap="flat" cmpd="sng" algn="ctr">
                <a:solidFill>
                  <a:schemeClr val="tx1"/>
                </a:solidFill>
                <a:prstDash val="solid"/>
                <a:round/>
                <a:headEnd type="none" w="lg" len="med"/>
                <a:tailEnd type="none" w="lg" len="med"/>
              </a:ln>
              <a:effectLst/>
            </p:spPr>
          </p:cxnSp>
          <p:cxnSp>
            <p:nvCxnSpPr>
              <p:cNvPr id="55" name="Straight Connector 54">
                <a:extLst>
                  <a:ext uri="{FF2B5EF4-FFF2-40B4-BE49-F238E27FC236}">
                    <a16:creationId xmlns:a16="http://schemas.microsoft.com/office/drawing/2014/main" id="{E86065EC-B80F-42F9-B35B-CB8E036D4CBB}"/>
                  </a:ext>
                </a:extLst>
              </p:cNvPr>
              <p:cNvCxnSpPr>
                <a:cxnSpLocks/>
              </p:cNvCxnSpPr>
              <p:nvPr/>
            </p:nvCxnSpPr>
            <p:spPr bwMode="auto">
              <a:xfrm flipV="1">
                <a:off x="2211552" y="1543651"/>
                <a:ext cx="0" cy="2117343"/>
              </a:xfrm>
              <a:prstGeom prst="line">
                <a:avLst/>
              </a:prstGeom>
              <a:noFill/>
              <a:ln w="57150" cap="flat" cmpd="sng" algn="ctr">
                <a:solidFill>
                  <a:schemeClr val="tx1"/>
                </a:solidFill>
                <a:prstDash val="solid"/>
                <a:round/>
                <a:headEnd type="none" w="lg" len="med"/>
                <a:tailEnd type="none" w="lg" len="med"/>
              </a:ln>
              <a:effectLst/>
            </p:spPr>
          </p:cxnSp>
          <p:cxnSp>
            <p:nvCxnSpPr>
              <p:cNvPr id="62" name="Straight Connector 61">
                <a:extLst>
                  <a:ext uri="{FF2B5EF4-FFF2-40B4-BE49-F238E27FC236}">
                    <a16:creationId xmlns:a16="http://schemas.microsoft.com/office/drawing/2014/main" id="{5A73B7A1-3344-409D-AB36-0416467B68B4}"/>
                  </a:ext>
                </a:extLst>
              </p:cNvPr>
              <p:cNvCxnSpPr>
                <a:cxnSpLocks/>
              </p:cNvCxnSpPr>
              <p:nvPr/>
            </p:nvCxnSpPr>
            <p:spPr bwMode="auto">
              <a:xfrm flipV="1">
                <a:off x="3731742" y="3707400"/>
                <a:ext cx="0" cy="1517904"/>
              </a:xfrm>
              <a:prstGeom prst="line">
                <a:avLst/>
              </a:prstGeom>
              <a:noFill/>
              <a:ln w="57150" cap="flat" cmpd="sng" algn="ctr">
                <a:solidFill>
                  <a:schemeClr val="tx1"/>
                </a:solidFill>
                <a:prstDash val="solid"/>
                <a:round/>
                <a:headEnd type="none" w="lg" len="med"/>
                <a:tailEnd type="none" w="lg" len="med"/>
              </a:ln>
              <a:effectLst/>
            </p:spPr>
          </p:cxnSp>
          <p:pic>
            <p:nvPicPr>
              <p:cNvPr id="14" name="Picture 13">
                <a:extLst>
                  <a:ext uri="{FF2B5EF4-FFF2-40B4-BE49-F238E27FC236}">
                    <a16:creationId xmlns:a16="http://schemas.microsoft.com/office/drawing/2014/main" id="{835C7056-F4B0-4CEF-B3CC-264FE9586619}"/>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41398" y="834655"/>
                <a:ext cx="1224111" cy="797421"/>
              </a:xfrm>
              <a:prstGeom prst="rect">
                <a:avLst/>
              </a:prstGeom>
            </p:spPr>
          </p:pic>
          <p:cxnSp>
            <p:nvCxnSpPr>
              <p:cNvPr id="38" name="Straight Connector 37">
                <a:extLst>
                  <a:ext uri="{FF2B5EF4-FFF2-40B4-BE49-F238E27FC236}">
                    <a16:creationId xmlns:a16="http://schemas.microsoft.com/office/drawing/2014/main" id="{AC135AF0-B72E-4F35-9912-65946369B819}"/>
                  </a:ext>
                </a:extLst>
              </p:cNvPr>
              <p:cNvCxnSpPr>
                <a:cxnSpLocks/>
              </p:cNvCxnSpPr>
              <p:nvPr/>
            </p:nvCxnSpPr>
            <p:spPr bwMode="auto">
              <a:xfrm flipV="1">
                <a:off x="5203521" y="1543651"/>
                <a:ext cx="0" cy="2117343"/>
              </a:xfrm>
              <a:prstGeom prst="line">
                <a:avLst/>
              </a:prstGeom>
              <a:noFill/>
              <a:ln w="57150" cap="flat" cmpd="sng" algn="ctr">
                <a:solidFill>
                  <a:schemeClr val="tx1"/>
                </a:solidFill>
                <a:prstDash val="solid"/>
                <a:round/>
                <a:headEnd type="none" w="lg" len="med"/>
                <a:tailEnd type="none" w="lg" len="med"/>
              </a:ln>
              <a:effectLst/>
            </p:spPr>
          </p:cxnSp>
          <p:sp>
            <p:nvSpPr>
              <p:cNvPr id="46" name="Rectangle 45">
                <a:extLst>
                  <a:ext uri="{FF2B5EF4-FFF2-40B4-BE49-F238E27FC236}">
                    <a16:creationId xmlns:a16="http://schemas.microsoft.com/office/drawing/2014/main" id="{48DFA088-1FBB-4F5F-BD04-A328D88FFF15}"/>
                  </a:ext>
                </a:extLst>
              </p:cNvPr>
              <p:cNvSpPr/>
              <p:nvPr/>
            </p:nvSpPr>
            <p:spPr bwMode="auto">
              <a:xfrm flipH="1">
                <a:off x="7089333" y="2159999"/>
                <a:ext cx="5843016"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7" name="Freeform 6 1 2 2 2">
                <a:extLst>
                  <a:ext uri="{FF2B5EF4-FFF2-40B4-BE49-F238E27FC236}">
                    <a16:creationId xmlns:a16="http://schemas.microsoft.com/office/drawing/2014/main" id="{2B10C6AD-9B74-4F3C-8D82-01B5598505C0}"/>
                  </a:ext>
                </a:extLst>
              </p:cNvPr>
              <p:cNvSpPr>
                <a:spLocks/>
              </p:cNvSpPr>
              <p:nvPr/>
            </p:nvSpPr>
            <p:spPr bwMode="auto">
              <a:xfrm rot="5400000">
                <a:off x="6330520" y="1985540"/>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8" name="Rectangle 47">
                <a:extLst>
                  <a:ext uri="{FF2B5EF4-FFF2-40B4-BE49-F238E27FC236}">
                    <a16:creationId xmlns:a16="http://schemas.microsoft.com/office/drawing/2014/main" id="{6EC7F0C3-5233-4471-9779-64C97DBB4D78}"/>
                  </a:ext>
                </a:extLst>
              </p:cNvPr>
              <p:cNvSpPr/>
              <p:nvPr/>
            </p:nvSpPr>
            <p:spPr bwMode="auto">
              <a:xfrm>
                <a:off x="6056568" y="2170074"/>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9" name="Straight Arrow Connector 48">
                <a:extLst>
                  <a:ext uri="{FF2B5EF4-FFF2-40B4-BE49-F238E27FC236}">
                    <a16:creationId xmlns:a16="http://schemas.microsoft.com/office/drawing/2014/main" id="{42E5A449-4890-45D3-BCDC-55F465EE8E21}"/>
                  </a:ext>
                </a:extLst>
              </p:cNvPr>
              <p:cNvCxnSpPr>
                <a:cxnSpLocks/>
              </p:cNvCxnSpPr>
              <p:nvPr/>
            </p:nvCxnSpPr>
            <p:spPr>
              <a:xfrm>
                <a:off x="5662722" y="2512251"/>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C0C029-FAF8-4FC3-8E4E-7907C554F6A6}"/>
                  </a:ext>
                </a:extLst>
              </p:cNvPr>
              <p:cNvCxnSpPr>
                <a:cxnSpLocks/>
              </p:cNvCxnSpPr>
              <p:nvPr/>
            </p:nvCxnSpPr>
            <p:spPr bwMode="auto">
              <a:xfrm flipV="1">
                <a:off x="7086184" y="2830053"/>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51" name="Straight Connector 50">
                <a:extLst>
                  <a:ext uri="{FF2B5EF4-FFF2-40B4-BE49-F238E27FC236}">
                    <a16:creationId xmlns:a16="http://schemas.microsoft.com/office/drawing/2014/main" id="{F612114B-E2AD-4E5A-B60D-2152D5DB7EAC}"/>
                  </a:ext>
                </a:extLst>
              </p:cNvPr>
              <p:cNvCxnSpPr>
                <a:cxnSpLocks/>
              </p:cNvCxnSpPr>
              <p:nvPr/>
            </p:nvCxnSpPr>
            <p:spPr bwMode="auto">
              <a:xfrm flipH="1">
                <a:off x="7089337" y="5219192"/>
                <a:ext cx="5843012" cy="0"/>
              </a:xfrm>
              <a:prstGeom prst="line">
                <a:avLst/>
              </a:prstGeom>
              <a:noFill/>
              <a:ln w="57150" cap="flat" cmpd="sng" algn="ctr">
                <a:solidFill>
                  <a:schemeClr val="tx1"/>
                </a:solidFill>
                <a:prstDash val="solid"/>
                <a:round/>
                <a:headEnd type="none" w="lg" len="med"/>
                <a:tailEnd type="none" w="lg" len="med"/>
              </a:ln>
              <a:effectLst/>
            </p:spPr>
          </p:cxnSp>
          <p:cxnSp>
            <p:nvCxnSpPr>
              <p:cNvPr id="52" name="Straight Connector 51">
                <a:extLst>
                  <a:ext uri="{FF2B5EF4-FFF2-40B4-BE49-F238E27FC236}">
                    <a16:creationId xmlns:a16="http://schemas.microsoft.com/office/drawing/2014/main" id="{64AEB9FB-0E5E-437E-A1F4-2477B764A688}"/>
                  </a:ext>
                </a:extLst>
              </p:cNvPr>
              <p:cNvCxnSpPr>
                <a:cxnSpLocks/>
              </p:cNvCxnSpPr>
              <p:nvPr/>
            </p:nvCxnSpPr>
            <p:spPr bwMode="auto">
              <a:xfrm flipV="1">
                <a:off x="9042924" y="1555345"/>
                <a:ext cx="0" cy="1733980"/>
              </a:xfrm>
              <a:prstGeom prst="line">
                <a:avLst/>
              </a:prstGeom>
              <a:noFill/>
              <a:ln w="57150" cap="flat" cmpd="sng" algn="ctr">
                <a:solidFill>
                  <a:schemeClr val="tx1"/>
                </a:solidFill>
                <a:prstDash val="solid"/>
                <a:round/>
                <a:headEnd type="none" w="lg" len="med"/>
                <a:tailEnd type="none" w="lg" len="med"/>
              </a:ln>
              <a:effectLst/>
            </p:spPr>
          </p:cxnSp>
          <p:cxnSp>
            <p:nvCxnSpPr>
              <p:cNvPr id="53" name="Straight Connector 52">
                <a:extLst>
                  <a:ext uri="{FF2B5EF4-FFF2-40B4-BE49-F238E27FC236}">
                    <a16:creationId xmlns:a16="http://schemas.microsoft.com/office/drawing/2014/main" id="{A35366EB-5BF6-4E69-85CA-62C1C1D3FD9A}"/>
                  </a:ext>
                </a:extLst>
              </p:cNvPr>
              <p:cNvCxnSpPr>
                <a:cxnSpLocks/>
              </p:cNvCxnSpPr>
              <p:nvPr/>
            </p:nvCxnSpPr>
            <p:spPr bwMode="auto">
              <a:xfrm flipV="1">
                <a:off x="10996768" y="4101808"/>
                <a:ext cx="0" cy="1135190"/>
              </a:xfrm>
              <a:prstGeom prst="line">
                <a:avLst/>
              </a:prstGeom>
              <a:noFill/>
              <a:ln w="57150" cap="flat" cmpd="sng" algn="ctr">
                <a:solidFill>
                  <a:schemeClr val="tx1"/>
                </a:solidFill>
                <a:prstDash val="solid"/>
                <a:round/>
                <a:headEnd type="none" w="lg" len="med"/>
                <a:tailEnd type="none" w="lg" len="med"/>
              </a:ln>
              <a:effectLst/>
            </p:spPr>
          </p:cxnSp>
          <p:sp>
            <p:nvSpPr>
              <p:cNvPr id="57" name="Oval 56">
                <a:extLst>
                  <a:ext uri="{FF2B5EF4-FFF2-40B4-BE49-F238E27FC236}">
                    <a16:creationId xmlns:a16="http://schemas.microsoft.com/office/drawing/2014/main" id="{83B4ADB2-43DC-4215-8D44-D26E57DE02CF}"/>
                  </a:ext>
                </a:extLst>
              </p:cNvPr>
              <p:cNvSpPr/>
              <p:nvPr/>
            </p:nvSpPr>
            <p:spPr bwMode="auto">
              <a:xfrm>
                <a:off x="9162594" y="2272383"/>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59" name="Arc 58">
                <a:extLst>
                  <a:ext uri="{FF2B5EF4-FFF2-40B4-BE49-F238E27FC236}">
                    <a16:creationId xmlns:a16="http://schemas.microsoft.com/office/drawing/2014/main" id="{47D033D4-2B01-4E69-9E00-3D8E68EFD3FD}"/>
                  </a:ext>
                </a:extLst>
              </p:cNvPr>
              <p:cNvSpPr/>
              <p:nvPr/>
            </p:nvSpPr>
            <p:spPr>
              <a:xfrm>
                <a:off x="2188319" y="3131703"/>
                <a:ext cx="1154305" cy="1060827"/>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0A215C3D-3636-43B6-B8FE-7D7DF31A07E1}"/>
                  </a:ext>
                </a:extLst>
              </p:cNvPr>
              <p:cNvSpPr/>
              <p:nvPr/>
            </p:nvSpPr>
            <p:spPr>
              <a:xfrm flipV="1">
                <a:off x="3711423" y="3182975"/>
                <a:ext cx="1154305" cy="1060704"/>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937F642-A0C7-4C41-B16A-CF68AA4ABB73}"/>
                  </a:ext>
                </a:extLst>
              </p:cNvPr>
              <p:cNvCxnSpPr>
                <a:cxnSpLocks/>
              </p:cNvCxnSpPr>
              <p:nvPr/>
            </p:nvCxnSpPr>
            <p:spPr bwMode="auto">
              <a:xfrm flipV="1">
                <a:off x="12936738" y="1555345"/>
                <a:ext cx="0" cy="1733980"/>
              </a:xfrm>
              <a:prstGeom prst="line">
                <a:avLst/>
              </a:prstGeom>
              <a:noFill/>
              <a:ln w="57150" cap="flat" cmpd="sng" algn="ctr">
                <a:solidFill>
                  <a:schemeClr val="tx1"/>
                </a:solidFill>
                <a:prstDash val="solid"/>
                <a:round/>
                <a:headEnd type="none" w="lg" len="med"/>
                <a:tailEnd type="none" w="lg" len="med"/>
              </a:ln>
              <a:effectLst/>
            </p:spPr>
          </p:cxnSp>
          <p:sp>
            <p:nvSpPr>
              <p:cNvPr id="69" name="Oval 68">
                <a:extLst>
                  <a:ext uri="{FF2B5EF4-FFF2-40B4-BE49-F238E27FC236}">
                    <a16:creationId xmlns:a16="http://schemas.microsoft.com/office/drawing/2014/main" id="{20E5FAF4-120C-4D27-8255-2BAD5A739446}"/>
                  </a:ext>
                </a:extLst>
              </p:cNvPr>
              <p:cNvSpPr/>
              <p:nvPr/>
            </p:nvSpPr>
            <p:spPr bwMode="auto">
              <a:xfrm>
                <a:off x="7204633" y="4029240"/>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70" name="Arc 69">
                <a:extLst>
                  <a:ext uri="{FF2B5EF4-FFF2-40B4-BE49-F238E27FC236}">
                    <a16:creationId xmlns:a16="http://schemas.microsoft.com/office/drawing/2014/main" id="{0AC44D4A-7F4F-4657-9951-BE7AE4AED6B8}"/>
                  </a:ext>
                </a:extLst>
              </p:cNvPr>
              <p:cNvSpPr/>
              <p:nvPr/>
            </p:nvSpPr>
            <p:spPr>
              <a:xfrm flipV="1">
                <a:off x="5901516" y="2790583"/>
                <a:ext cx="2444079" cy="1590910"/>
              </a:xfrm>
              <a:prstGeom prst="arc">
                <a:avLst>
                  <a:gd name="adj1" fmla="val 1820348"/>
                  <a:gd name="adj2" fmla="val 5452468"/>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EE237645-651A-40C9-9583-29665D496C23}"/>
                  </a:ext>
                </a:extLst>
              </p:cNvPr>
              <p:cNvSpPr/>
              <p:nvPr/>
            </p:nvSpPr>
            <p:spPr>
              <a:xfrm rot="10800000" flipV="1">
                <a:off x="8130976" y="2023023"/>
                <a:ext cx="2444079" cy="1590910"/>
              </a:xfrm>
              <a:prstGeom prst="arc">
                <a:avLst>
                  <a:gd name="adj1" fmla="val 1820348"/>
                  <a:gd name="adj2" fmla="val 5452468"/>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7BE34376-D181-4542-87A4-BAD512CFF23D}"/>
                  </a:ext>
                </a:extLst>
              </p:cNvPr>
              <p:cNvCxnSpPr>
                <a:cxnSpLocks/>
              </p:cNvCxnSpPr>
              <p:nvPr/>
            </p:nvCxnSpPr>
            <p:spPr>
              <a:xfrm>
                <a:off x="9923441" y="3628851"/>
                <a:ext cx="2513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14C511-7BE8-44B6-BE00-DED0CD4C560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3053667" y="4043044"/>
                <a:ext cx="2816767" cy="624855"/>
              </a:xfrm>
              <a:prstGeom prst="rect">
                <a:avLst/>
              </a:prstGeom>
            </p:spPr>
          </p:pic>
          <p:cxnSp>
            <p:nvCxnSpPr>
              <p:cNvPr id="72" name="Straight Arrow Connector 71">
                <a:extLst>
                  <a:ext uri="{FF2B5EF4-FFF2-40B4-BE49-F238E27FC236}">
                    <a16:creationId xmlns:a16="http://schemas.microsoft.com/office/drawing/2014/main" id="{342171BA-1E36-4F1B-A759-5C978C16E6B8}"/>
                  </a:ext>
                </a:extLst>
              </p:cNvPr>
              <p:cNvCxnSpPr>
                <a:cxnSpLocks/>
              </p:cNvCxnSpPr>
              <p:nvPr/>
            </p:nvCxnSpPr>
            <p:spPr>
              <a:xfrm>
                <a:off x="12924562" y="3289325"/>
                <a:ext cx="0" cy="188942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49C2D63-BA7B-45CD-A9F5-4DB1A35319FB}"/>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9622875" y="836036"/>
                <a:ext cx="1224111" cy="797421"/>
              </a:xfrm>
              <a:prstGeom prst="rect">
                <a:avLst/>
              </a:prstGeom>
            </p:spPr>
          </p:pic>
          <p:pic>
            <p:nvPicPr>
              <p:cNvPr id="26" name="Picture 25">
                <a:extLst>
                  <a:ext uri="{FF2B5EF4-FFF2-40B4-BE49-F238E27FC236}">
                    <a16:creationId xmlns:a16="http://schemas.microsoft.com/office/drawing/2014/main" id="{96CA1B8E-05CD-4FBD-914A-A48E6235AEC5}"/>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925559" y="2178786"/>
                <a:ext cx="1350235" cy="680047"/>
              </a:xfrm>
              <a:prstGeom prst="rect">
                <a:avLst/>
              </a:prstGeom>
            </p:spPr>
          </p:pic>
        </p:grpSp>
        <p:pic>
          <p:nvPicPr>
            <p:cNvPr id="6" name="Picture 5">
              <a:extLst>
                <a:ext uri="{FF2B5EF4-FFF2-40B4-BE49-F238E27FC236}">
                  <a16:creationId xmlns:a16="http://schemas.microsoft.com/office/drawing/2014/main" id="{6F531CB9-4A58-446A-9FF7-85FF75E56F4B}"/>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8263859" y="4424612"/>
              <a:ext cx="1594657" cy="289759"/>
            </a:xfrm>
            <a:prstGeom prst="rect">
              <a:avLst/>
            </a:prstGeom>
          </p:spPr>
        </p:pic>
        <p:pic>
          <p:nvPicPr>
            <p:cNvPr id="42" name="Picture 41">
              <a:extLst>
                <a:ext uri="{FF2B5EF4-FFF2-40B4-BE49-F238E27FC236}">
                  <a16:creationId xmlns:a16="http://schemas.microsoft.com/office/drawing/2014/main" id="{3C20B011-F658-48C9-84E3-F0940C2D5743}"/>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0199439" y="2685173"/>
              <a:ext cx="1594657" cy="289759"/>
            </a:xfrm>
            <a:prstGeom prst="rect">
              <a:avLst/>
            </a:prstGeom>
          </p:spPr>
        </p:pic>
      </p:grpSp>
    </p:spTree>
    <p:extLst>
      <p:ext uri="{BB962C8B-B14F-4D97-AF65-F5344CB8AC3E}">
        <p14:creationId xmlns:p14="http://schemas.microsoft.com/office/powerpoint/2010/main" val="545215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1D59C0-5A73-4AFF-AAC0-A3DB3360C955}"/>
              </a:ext>
            </a:extLst>
          </p:cNvPr>
          <p:cNvGrpSpPr/>
          <p:nvPr/>
        </p:nvGrpSpPr>
        <p:grpSpPr>
          <a:xfrm>
            <a:off x="-670350" y="327181"/>
            <a:ext cx="12446175" cy="5485751"/>
            <a:chOff x="-670350" y="327181"/>
            <a:chExt cx="12446175" cy="5485751"/>
          </a:xfrm>
        </p:grpSpPr>
        <p:grpSp>
          <p:nvGrpSpPr>
            <p:cNvPr id="69" name="Group 68">
              <a:extLst>
                <a:ext uri="{FF2B5EF4-FFF2-40B4-BE49-F238E27FC236}">
                  <a16:creationId xmlns:a16="http://schemas.microsoft.com/office/drawing/2014/main" id="{3425C7CD-0919-4ABC-9031-80EACD3F9278}"/>
                </a:ext>
              </a:extLst>
            </p:cNvPr>
            <p:cNvGrpSpPr/>
            <p:nvPr/>
          </p:nvGrpSpPr>
          <p:grpSpPr>
            <a:xfrm>
              <a:off x="-670350" y="1327638"/>
              <a:ext cx="12446175" cy="3596052"/>
              <a:chOff x="-670350" y="1327638"/>
              <a:chExt cx="12446175" cy="3596052"/>
            </a:xfrm>
          </p:grpSpPr>
          <p:sp>
            <p:nvSpPr>
              <p:cNvPr id="5" name="Flowchart: Manual Input 4">
                <a:extLst>
                  <a:ext uri="{FF2B5EF4-FFF2-40B4-BE49-F238E27FC236}">
                    <a16:creationId xmlns:a16="http://schemas.microsoft.com/office/drawing/2014/main" id="{256B2B21-B3C4-4784-A54F-BA9869590F46}"/>
                  </a:ext>
                </a:extLst>
              </p:cNvPr>
              <p:cNvSpPr/>
              <p:nvPr/>
            </p:nvSpPr>
            <p:spPr bwMode="auto">
              <a:xfrm flipH="1">
                <a:off x="1239671" y="1767253"/>
                <a:ext cx="9627622" cy="3138854"/>
              </a:xfrm>
              <a:prstGeom prst="flowChartManualInpu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7" name="Straight Connector 6">
                <a:extLst>
                  <a:ext uri="{FF2B5EF4-FFF2-40B4-BE49-F238E27FC236}">
                    <a16:creationId xmlns:a16="http://schemas.microsoft.com/office/drawing/2014/main" id="{9BA485C9-889D-4013-8097-8826F988A6A8}"/>
                  </a:ext>
                </a:extLst>
              </p:cNvPr>
              <p:cNvCxnSpPr>
                <a:cxnSpLocks/>
              </p:cNvCxnSpPr>
              <p:nvPr/>
            </p:nvCxnSpPr>
            <p:spPr>
              <a:xfrm>
                <a:off x="1248505"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C47A0-685A-4A89-A065-F05831A8E5EE}"/>
                  </a:ext>
                </a:extLst>
              </p:cNvPr>
              <p:cNvCxnSpPr>
                <a:cxnSpLocks/>
              </p:cNvCxnSpPr>
              <p:nvPr/>
            </p:nvCxnSpPr>
            <p:spPr>
              <a:xfrm>
                <a:off x="10867293"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0FB3D-834C-4A98-BC34-9025E380C724}"/>
                  </a:ext>
                </a:extLst>
              </p:cNvPr>
              <p:cNvCxnSpPr>
                <a:cxnSpLocks/>
              </p:cNvCxnSpPr>
              <p:nvPr/>
            </p:nvCxnSpPr>
            <p:spPr>
              <a:xfrm>
                <a:off x="1239671" y="4906727"/>
                <a:ext cx="9627622" cy="169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0F5BE4-7594-4388-A7BF-EB34364D335C}"/>
                  </a:ext>
                </a:extLst>
              </p:cNvPr>
              <p:cNvCxnSpPr>
                <a:cxnSpLocks/>
              </p:cNvCxnSpPr>
              <p:nvPr/>
            </p:nvCxnSpPr>
            <p:spPr>
              <a:xfrm>
                <a:off x="10210799" y="1696915"/>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636A7-C0CF-48C1-A1A4-899B46D91496}"/>
                  </a:ext>
                </a:extLst>
              </p:cNvPr>
              <p:cNvCxnSpPr>
                <a:cxnSpLocks/>
              </p:cNvCxnSpPr>
              <p:nvPr/>
            </p:nvCxnSpPr>
            <p:spPr>
              <a:xfrm>
                <a:off x="9651022"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2E57D7-6CF9-4F0C-A45C-C84ECA82401C}"/>
                  </a:ext>
                </a:extLst>
              </p:cNvPr>
              <p:cNvCxnSpPr>
                <a:cxnSpLocks/>
              </p:cNvCxnSpPr>
              <p:nvPr/>
            </p:nvCxnSpPr>
            <p:spPr>
              <a:xfrm>
                <a:off x="912348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B99E1-3B9B-4F72-80DA-6443E0026122}"/>
                  </a:ext>
                </a:extLst>
              </p:cNvPr>
              <p:cNvCxnSpPr>
                <a:cxnSpLocks/>
              </p:cNvCxnSpPr>
              <p:nvPr/>
            </p:nvCxnSpPr>
            <p:spPr>
              <a:xfrm>
                <a:off x="8590080"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4D771-D5D8-42C2-A862-8378E425FEB4}"/>
                  </a:ext>
                </a:extLst>
              </p:cNvPr>
              <p:cNvCxnSpPr>
                <a:cxnSpLocks/>
              </p:cNvCxnSpPr>
              <p:nvPr/>
            </p:nvCxnSpPr>
            <p:spPr>
              <a:xfrm>
                <a:off x="807427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5DB611-9975-4044-8996-97AD4900CBF7}"/>
                  </a:ext>
                </a:extLst>
              </p:cNvPr>
              <p:cNvCxnSpPr>
                <a:cxnSpLocks/>
              </p:cNvCxnSpPr>
              <p:nvPr/>
            </p:nvCxnSpPr>
            <p:spPr>
              <a:xfrm>
                <a:off x="7546731"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40EE4C-51B1-4320-9794-19B66996AE55}"/>
                  </a:ext>
                </a:extLst>
              </p:cNvPr>
              <p:cNvCxnSpPr>
                <a:cxnSpLocks/>
              </p:cNvCxnSpPr>
              <p:nvPr/>
            </p:nvCxnSpPr>
            <p:spPr>
              <a:xfrm>
                <a:off x="7025054"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7BA08F-A7B7-4F6A-84D3-F203E083EEB8}"/>
                  </a:ext>
                </a:extLst>
              </p:cNvPr>
              <p:cNvCxnSpPr>
                <a:cxnSpLocks/>
              </p:cNvCxnSpPr>
              <p:nvPr/>
            </p:nvCxnSpPr>
            <p:spPr>
              <a:xfrm>
                <a:off x="6506325"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5B2AF5-09B5-4876-AFC4-BAA901874E09}"/>
                  </a:ext>
                </a:extLst>
              </p:cNvPr>
              <p:cNvCxnSpPr>
                <a:cxnSpLocks/>
              </p:cNvCxnSpPr>
              <p:nvPr/>
            </p:nvCxnSpPr>
            <p:spPr>
              <a:xfrm>
                <a:off x="597878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74CC3A-8A07-4572-9204-F7080EE637ED}"/>
                  </a:ext>
                </a:extLst>
              </p:cNvPr>
              <p:cNvCxnSpPr>
                <a:cxnSpLocks/>
              </p:cNvCxnSpPr>
              <p:nvPr/>
            </p:nvCxnSpPr>
            <p:spPr>
              <a:xfrm>
                <a:off x="5445383"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9C0FD-ACD6-4CB3-8A1B-374F355B91DE}"/>
                  </a:ext>
                </a:extLst>
              </p:cNvPr>
              <p:cNvCxnSpPr>
                <a:cxnSpLocks/>
              </p:cNvCxnSpPr>
              <p:nvPr/>
            </p:nvCxnSpPr>
            <p:spPr>
              <a:xfrm>
                <a:off x="492957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E6DA2A-03D5-4D44-9B34-49C608D6A986}"/>
                  </a:ext>
                </a:extLst>
              </p:cNvPr>
              <p:cNvCxnSpPr>
                <a:cxnSpLocks/>
              </p:cNvCxnSpPr>
              <p:nvPr/>
            </p:nvCxnSpPr>
            <p:spPr>
              <a:xfrm>
                <a:off x="4402034"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F309-4ACD-4A0E-A715-98BD624A3A4F}"/>
                  </a:ext>
                </a:extLst>
              </p:cNvPr>
              <p:cNvCxnSpPr>
                <a:cxnSpLocks/>
              </p:cNvCxnSpPr>
              <p:nvPr/>
            </p:nvCxnSpPr>
            <p:spPr>
              <a:xfrm>
                <a:off x="3880357"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9320A-4D8F-41EB-AFBC-A5767DE1E7E8}"/>
                  </a:ext>
                </a:extLst>
              </p:cNvPr>
              <p:cNvCxnSpPr>
                <a:cxnSpLocks/>
              </p:cNvCxnSpPr>
              <p:nvPr/>
            </p:nvCxnSpPr>
            <p:spPr>
              <a:xfrm>
                <a:off x="3346937"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74DA91-E35D-4B8B-98F0-0212EE8A96A5}"/>
                  </a:ext>
                </a:extLst>
              </p:cNvPr>
              <p:cNvCxnSpPr>
                <a:cxnSpLocks/>
              </p:cNvCxnSpPr>
              <p:nvPr/>
            </p:nvCxnSpPr>
            <p:spPr>
              <a:xfrm>
                <a:off x="281939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7C3392-3259-417A-AD6F-B2F3B9F7DE52}"/>
                  </a:ext>
                </a:extLst>
              </p:cNvPr>
              <p:cNvCxnSpPr>
                <a:cxnSpLocks/>
              </p:cNvCxnSpPr>
              <p:nvPr/>
            </p:nvCxnSpPr>
            <p:spPr>
              <a:xfrm>
                <a:off x="2285995"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514547-D0C9-4AAD-85E9-C22AFC5F7AE6}"/>
                  </a:ext>
                </a:extLst>
              </p:cNvPr>
              <p:cNvCxnSpPr>
                <a:cxnSpLocks/>
              </p:cNvCxnSpPr>
              <p:nvPr/>
            </p:nvCxnSpPr>
            <p:spPr>
              <a:xfrm>
                <a:off x="177018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F788976D-EF72-462B-B6F8-A4D24B0D1B0B}"/>
                  </a:ext>
                </a:extLst>
              </p:cNvPr>
              <p:cNvSpPr/>
              <p:nvPr/>
            </p:nvSpPr>
            <p:spPr>
              <a:xfrm>
                <a:off x="720803" y="1779701"/>
                <a:ext cx="460978" cy="3138854"/>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B49F323-9A67-4BEB-B87F-157E901B0095}"/>
                  </a:ext>
                </a:extLst>
              </p:cNvPr>
              <p:cNvSpPr/>
              <p:nvPr/>
            </p:nvSpPr>
            <p:spPr>
              <a:xfrm rot="10800000">
                <a:off x="10928838" y="2422281"/>
                <a:ext cx="460978" cy="250140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6A9C06-5A36-490D-9F7A-6D503A89C4F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0350" y="3292716"/>
                <a:ext cx="1142857" cy="265143"/>
              </a:xfrm>
              <a:prstGeom prst="rect">
                <a:avLst/>
              </a:prstGeom>
            </p:spPr>
          </p:pic>
          <p:pic>
            <p:nvPicPr>
              <p:cNvPr id="47" name="Picture 46">
                <a:extLst>
                  <a:ext uri="{FF2B5EF4-FFF2-40B4-BE49-F238E27FC236}">
                    <a16:creationId xmlns:a16="http://schemas.microsoft.com/office/drawing/2014/main" id="{E2AB4ADC-FA48-44A9-BD50-66E0C6E39CD4}"/>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560968" y="3557859"/>
                <a:ext cx="214857" cy="170667"/>
              </a:xfrm>
              <a:prstGeom prst="rect">
                <a:avLst/>
              </a:prstGeom>
            </p:spPr>
          </p:pic>
          <p:sp>
            <p:nvSpPr>
              <p:cNvPr id="49" name="Arc 48">
                <a:extLst>
                  <a:ext uri="{FF2B5EF4-FFF2-40B4-BE49-F238E27FC236}">
                    <a16:creationId xmlns:a16="http://schemas.microsoft.com/office/drawing/2014/main" id="{61F556B4-912F-436E-AA32-48613041BD3F}"/>
                  </a:ext>
                </a:extLst>
              </p:cNvPr>
              <p:cNvSpPr/>
              <p:nvPr/>
            </p:nvSpPr>
            <p:spPr>
              <a:xfrm>
                <a:off x="1740809" y="3337361"/>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701F2830-1442-431C-A994-24CF07EFAF5D}"/>
                  </a:ext>
                </a:extLst>
              </p:cNvPr>
              <p:cNvSpPr/>
              <p:nvPr/>
            </p:nvSpPr>
            <p:spPr>
              <a:xfrm>
                <a:off x="4893136" y="3349128"/>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DD92066A-BE88-4285-98A0-D00572D511AC}"/>
                  </a:ext>
                </a:extLst>
              </p:cNvPr>
              <p:cNvSpPr/>
              <p:nvPr/>
            </p:nvSpPr>
            <p:spPr>
              <a:xfrm>
                <a:off x="8042993" y="3310725"/>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CB53A1A3-BA13-47ED-9BA7-A7ECC657AD12}"/>
                  </a:ext>
                </a:extLst>
              </p:cNvPr>
              <p:cNvSpPr/>
              <p:nvPr/>
            </p:nvSpPr>
            <p:spPr>
              <a:xfrm flipV="1">
                <a:off x="3315589" y="2160408"/>
                <a:ext cx="384008"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1CD60598-A1F8-49AF-9775-8C62E02CB90A}"/>
                  </a:ext>
                </a:extLst>
              </p:cNvPr>
              <p:cNvSpPr/>
              <p:nvPr/>
            </p:nvSpPr>
            <p:spPr>
              <a:xfrm flipV="1">
                <a:off x="6478411" y="2364517"/>
                <a:ext cx="384008" cy="76294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FE081C-7A49-4F0A-8500-E4E605084ED4}"/>
                  </a:ext>
                </a:extLst>
              </p:cNvPr>
              <p:cNvSpPr/>
              <p:nvPr/>
            </p:nvSpPr>
            <p:spPr>
              <a:xfrm flipV="1">
                <a:off x="9630111" y="2447641"/>
                <a:ext cx="384008" cy="577768"/>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D7771221-0B5A-48E1-90CD-81D96B79ED09}"/>
                  </a:ext>
                </a:extLst>
              </p:cNvPr>
              <p:cNvCxnSpPr>
                <a:cxnSpLocks/>
              </p:cNvCxnSpPr>
              <p:nvPr/>
            </p:nvCxnSpPr>
            <p:spPr>
              <a:xfrm>
                <a:off x="1239670" y="2425631"/>
                <a:ext cx="9627622" cy="169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C53442-AFFD-4490-A257-03B4F3460F72}"/>
                  </a:ext>
                </a:extLst>
              </p:cNvPr>
              <p:cNvCxnSpPr>
                <a:cxnSpLocks/>
              </p:cNvCxnSpPr>
              <p:nvPr/>
            </p:nvCxnSpPr>
            <p:spPr>
              <a:xfrm>
                <a:off x="1239670" y="1756248"/>
                <a:ext cx="9627622" cy="6608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E1A87C-959F-4A1C-A162-5CB04B10396D}"/>
                  </a:ext>
                </a:extLst>
              </p:cNvPr>
              <p:cNvCxnSpPr>
                <a:cxnSpLocks/>
              </p:cNvCxnSpPr>
              <p:nvPr/>
            </p:nvCxnSpPr>
            <p:spPr>
              <a:xfrm>
                <a:off x="1239669" y="1735437"/>
                <a:ext cx="0" cy="70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4A185C-407D-409F-8847-C31E5076103C}"/>
                  </a:ext>
                </a:extLst>
              </p:cNvPr>
              <p:cNvCxnSpPr>
                <a:cxnSpLocks/>
              </p:cNvCxnSpPr>
              <p:nvPr/>
            </p:nvCxnSpPr>
            <p:spPr>
              <a:xfrm flipH="1">
                <a:off x="5395729" y="1523696"/>
                <a:ext cx="328638" cy="4604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C34A409-BA82-42F6-8CE5-EF7DDA61F63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94607" y="327181"/>
              <a:ext cx="8716192" cy="1138286"/>
            </a:xfrm>
            <a:prstGeom prst="rect">
              <a:avLst/>
            </a:prstGeom>
          </p:spPr>
        </p:pic>
        <p:pic>
          <p:nvPicPr>
            <p:cNvPr id="14" name="Picture 13">
              <a:extLst>
                <a:ext uri="{FF2B5EF4-FFF2-40B4-BE49-F238E27FC236}">
                  <a16:creationId xmlns:a16="http://schemas.microsoft.com/office/drawing/2014/main" id="{F6D37CA6-7FEE-4C33-8573-FDCE7F2A99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94607" y="5334304"/>
              <a:ext cx="7829485" cy="478628"/>
            </a:xfrm>
            <a:prstGeom prst="rect">
              <a:avLst/>
            </a:prstGeom>
          </p:spPr>
        </p:pic>
      </p:grpSp>
    </p:spTree>
    <p:extLst>
      <p:ext uri="{BB962C8B-B14F-4D97-AF65-F5344CB8AC3E}">
        <p14:creationId xmlns:p14="http://schemas.microsoft.com/office/powerpoint/2010/main" val="10192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F0F9A1-26FA-4647-9049-6ED1DC56E2C3}"/>
              </a:ext>
            </a:extLst>
          </p:cNvPr>
          <p:cNvGrpSpPr/>
          <p:nvPr/>
        </p:nvGrpSpPr>
        <p:grpSpPr>
          <a:xfrm>
            <a:off x="90072" y="-214884"/>
            <a:ext cx="12392025" cy="7458075"/>
            <a:chOff x="3363624" y="114300"/>
            <a:chExt cx="12392025" cy="7458075"/>
          </a:xfrm>
        </p:grpSpPr>
        <p:pic>
          <p:nvPicPr>
            <p:cNvPr id="4" name="Picture 3">
              <a:extLst>
                <a:ext uri="{FF2B5EF4-FFF2-40B4-BE49-F238E27FC236}">
                  <a16:creationId xmlns:a16="http://schemas.microsoft.com/office/drawing/2014/main" id="{74D9FB2B-88CA-4F8C-969E-1094A91FF538}"/>
                </a:ext>
              </a:extLst>
            </p:cNvPr>
            <p:cNvPicPr>
              <a:picLocks noChangeAspect="1"/>
            </p:cNvPicPr>
            <p:nvPr/>
          </p:nvPicPr>
          <p:blipFill>
            <a:blip r:embed="rId2"/>
            <a:stretch>
              <a:fillRect/>
            </a:stretch>
          </p:blipFill>
          <p:spPr>
            <a:xfrm>
              <a:off x="3363624" y="114300"/>
              <a:ext cx="5686425" cy="4695825"/>
            </a:xfrm>
            <a:prstGeom prst="rect">
              <a:avLst/>
            </a:prstGeom>
          </p:spPr>
        </p:pic>
        <p:pic>
          <p:nvPicPr>
            <p:cNvPr id="5" name="Picture 4">
              <a:extLst>
                <a:ext uri="{FF2B5EF4-FFF2-40B4-BE49-F238E27FC236}">
                  <a16:creationId xmlns:a16="http://schemas.microsoft.com/office/drawing/2014/main" id="{75E31189-2F49-40EC-82F0-F846C3C7510C}"/>
                </a:ext>
              </a:extLst>
            </p:cNvPr>
            <p:cNvPicPr>
              <a:picLocks noChangeAspect="1"/>
            </p:cNvPicPr>
            <p:nvPr/>
          </p:nvPicPr>
          <p:blipFill>
            <a:blip r:embed="rId3"/>
            <a:stretch>
              <a:fillRect/>
            </a:stretch>
          </p:blipFill>
          <p:spPr>
            <a:xfrm>
              <a:off x="3446173" y="4810125"/>
              <a:ext cx="5724525" cy="2762250"/>
            </a:xfrm>
            <a:prstGeom prst="rect">
              <a:avLst/>
            </a:prstGeom>
          </p:spPr>
        </p:pic>
        <p:sp>
          <p:nvSpPr>
            <p:cNvPr id="6" name="Oval 5">
              <a:extLst>
                <a:ext uri="{FF2B5EF4-FFF2-40B4-BE49-F238E27FC236}">
                  <a16:creationId xmlns:a16="http://schemas.microsoft.com/office/drawing/2014/main" id="{C7AE2BA9-A3D7-4122-ACEC-B7403846D2C3}"/>
                </a:ext>
              </a:extLst>
            </p:cNvPr>
            <p:cNvSpPr/>
            <p:nvPr/>
          </p:nvSpPr>
          <p:spPr bwMode="auto">
            <a:xfrm>
              <a:off x="3363624" y="5865091"/>
              <a:ext cx="5466340" cy="452582"/>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pic>
          <p:nvPicPr>
            <p:cNvPr id="7" name="Picture 6">
              <a:extLst>
                <a:ext uri="{FF2B5EF4-FFF2-40B4-BE49-F238E27FC236}">
                  <a16:creationId xmlns:a16="http://schemas.microsoft.com/office/drawing/2014/main" id="{D630989C-34D4-499F-AA2C-AA6B7FFF9EA9}"/>
                </a:ext>
              </a:extLst>
            </p:cNvPr>
            <p:cNvPicPr>
              <a:picLocks noChangeAspect="1"/>
            </p:cNvPicPr>
            <p:nvPr/>
          </p:nvPicPr>
          <p:blipFill>
            <a:blip r:embed="rId4"/>
            <a:stretch>
              <a:fillRect/>
            </a:stretch>
          </p:blipFill>
          <p:spPr>
            <a:xfrm>
              <a:off x="9050049" y="216766"/>
              <a:ext cx="6705600" cy="5648325"/>
            </a:xfrm>
            <a:prstGeom prst="rect">
              <a:avLst/>
            </a:prstGeom>
          </p:spPr>
        </p:pic>
      </p:grpSp>
    </p:spTree>
    <p:extLst>
      <p:ext uri="{BB962C8B-B14F-4D97-AF65-F5344CB8AC3E}">
        <p14:creationId xmlns:p14="http://schemas.microsoft.com/office/powerpoint/2010/main" val="346447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5DE37-BFBB-4A6C-A620-0C187141B132}"/>
              </a:ext>
            </a:extLst>
          </p:cNvPr>
          <p:cNvGrpSpPr/>
          <p:nvPr/>
        </p:nvGrpSpPr>
        <p:grpSpPr>
          <a:xfrm>
            <a:off x="1188719" y="1432294"/>
            <a:ext cx="6597680" cy="3552616"/>
            <a:chOff x="1188719" y="1432294"/>
            <a:chExt cx="6597680" cy="3552616"/>
          </a:xfrm>
        </p:grpSpPr>
        <p:cxnSp>
          <p:nvCxnSpPr>
            <p:cNvPr id="13" name="Straight Connector 12">
              <a:extLst>
                <a:ext uri="{FF2B5EF4-FFF2-40B4-BE49-F238E27FC236}">
                  <a16:creationId xmlns:a16="http://schemas.microsoft.com/office/drawing/2014/main" id="{E11CD180-C691-4D84-9908-2592D77C54C7}"/>
                </a:ext>
              </a:extLst>
            </p:cNvPr>
            <p:cNvCxnSpPr/>
            <p:nvPr/>
          </p:nvCxnSpPr>
          <p:spPr>
            <a:xfrm>
              <a:off x="1188719" y="2105863"/>
              <a:ext cx="65976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14D6E69-DBD9-4843-83DF-C33D2D70CE60}"/>
                </a:ext>
              </a:extLst>
            </p:cNvPr>
            <p:cNvSpPr/>
            <p:nvPr/>
          </p:nvSpPr>
          <p:spPr>
            <a:xfrm>
              <a:off x="5810699" y="2122214"/>
              <a:ext cx="590892" cy="132685"/>
            </a:xfrm>
            <a:prstGeom prst="rect">
              <a:avLst/>
            </a:prstGeom>
            <a:solidFill>
              <a:srgbClr val="0563C1"/>
            </a:solidFill>
            <a:ln>
              <a:solidFill>
                <a:srgbClr val="056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8451B37-7EDC-4BFE-B499-E022E9814C13}"/>
                </a:ext>
              </a:extLst>
            </p:cNvPr>
            <p:cNvCxnSpPr>
              <a:cxnSpLocks/>
            </p:cNvCxnSpPr>
            <p:nvPr/>
          </p:nvCxnSpPr>
          <p:spPr>
            <a:xfrm>
              <a:off x="6081983" y="1549623"/>
              <a:ext cx="0" cy="56811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3F33C3-0F40-422B-AFFC-0A59BCFBFB50}"/>
                </a:ext>
              </a:extLst>
            </p:cNvPr>
            <p:cNvCxnSpPr>
              <a:cxnSpLocks/>
            </p:cNvCxnSpPr>
            <p:nvPr/>
          </p:nvCxnSpPr>
          <p:spPr>
            <a:xfrm>
              <a:off x="2728131" y="1549367"/>
              <a:ext cx="1" cy="55834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EA7C4C-0DD2-447C-8340-F125988DE62F}"/>
                </a:ext>
              </a:extLst>
            </p:cNvPr>
            <p:cNvCxnSpPr>
              <a:cxnSpLocks/>
            </p:cNvCxnSpPr>
            <p:nvPr/>
          </p:nvCxnSpPr>
          <p:spPr>
            <a:xfrm>
              <a:off x="1550930" y="4502532"/>
              <a:ext cx="5935481"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58021AEB-702F-4BE2-BE8C-D90490646ADA}"/>
                </a:ext>
              </a:extLst>
            </p:cNvPr>
            <p:cNvSpPr>
              <a:spLocks/>
            </p:cNvSpPr>
            <p:nvPr/>
          </p:nvSpPr>
          <p:spPr bwMode="auto">
            <a:xfrm>
              <a:off x="1979632" y="2116023"/>
              <a:ext cx="1482509" cy="238651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spAutoFit/>
            </a:bodyPr>
            <a:lstStyle/>
            <a:p>
              <a:endParaRPr lang="en-US" dirty="0"/>
            </a:p>
          </p:txBody>
        </p:sp>
        <p:cxnSp>
          <p:nvCxnSpPr>
            <p:cNvPr id="29" name="Straight Arrow Connector 28">
              <a:extLst>
                <a:ext uri="{FF2B5EF4-FFF2-40B4-BE49-F238E27FC236}">
                  <a16:creationId xmlns:a16="http://schemas.microsoft.com/office/drawing/2014/main" id="{F722C922-5779-4187-A3E8-D78E77F764F0}"/>
                </a:ext>
              </a:extLst>
            </p:cNvPr>
            <p:cNvCxnSpPr/>
            <p:nvPr/>
          </p:nvCxnSpPr>
          <p:spPr>
            <a:xfrm>
              <a:off x="7144810" y="2111434"/>
              <a:ext cx="0" cy="2387173"/>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246440-DD76-4A9D-8AB9-FE1F7B5B9DD6}"/>
                </a:ext>
              </a:extLst>
            </p:cNvPr>
            <p:cNvSpPr/>
            <p:nvPr/>
          </p:nvSpPr>
          <p:spPr bwMode="auto">
            <a:xfrm>
              <a:off x="2656875"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Oval 35">
              <a:extLst>
                <a:ext uri="{FF2B5EF4-FFF2-40B4-BE49-F238E27FC236}">
                  <a16:creationId xmlns:a16="http://schemas.microsoft.com/office/drawing/2014/main" id="{B636916F-E631-43D5-AFCF-FB0EFA6E981D}"/>
                </a:ext>
              </a:extLst>
            </p:cNvPr>
            <p:cNvSpPr/>
            <p:nvPr/>
          </p:nvSpPr>
          <p:spPr bwMode="auto">
            <a:xfrm>
              <a:off x="2664871" y="205080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8" name="Straight Connector 37">
              <a:extLst>
                <a:ext uri="{FF2B5EF4-FFF2-40B4-BE49-F238E27FC236}">
                  <a16:creationId xmlns:a16="http://schemas.microsoft.com/office/drawing/2014/main" id="{A73CFDDE-A54D-4C47-93ED-C83A5CBFF56A}"/>
                </a:ext>
              </a:extLst>
            </p:cNvPr>
            <p:cNvCxnSpPr>
              <a:stCxn id="35" idx="4"/>
            </p:cNvCxnSpPr>
            <p:nvPr/>
          </p:nvCxnSpPr>
          <p:spPr>
            <a:xfrm flipH="1">
              <a:off x="2717507" y="4523891"/>
              <a:ext cx="1" cy="148958"/>
            </a:xfrm>
            <a:prstGeom prst="line">
              <a:avLst/>
            </a:prstGeom>
          </p:spPr>
          <p:style>
            <a:lnRef idx="1">
              <a:schemeClr val="dk1"/>
            </a:lnRef>
            <a:fillRef idx="0">
              <a:schemeClr val="dk1"/>
            </a:fillRef>
            <a:effectRef idx="0">
              <a:schemeClr val="dk1"/>
            </a:effectRef>
            <a:fontRef idx="minor">
              <a:schemeClr val="tx1"/>
            </a:fontRef>
          </p:style>
        </p:cxnSp>
        <p:sp>
          <p:nvSpPr>
            <p:cNvPr id="8" name="AutoShape 174">
              <a:extLst>
                <a:ext uri="{FF2B5EF4-FFF2-40B4-BE49-F238E27FC236}">
                  <a16:creationId xmlns:a16="http://schemas.microsoft.com/office/drawing/2014/main" id="{826416CD-FFFE-46F3-BF71-6458DB2A561D}"/>
                </a:ext>
              </a:extLst>
            </p:cNvPr>
            <p:cNvSpPr>
              <a:spLocks noChangeArrowheads="1"/>
            </p:cNvSpPr>
            <p:nvPr/>
          </p:nvSpPr>
          <p:spPr bwMode="auto">
            <a:xfrm flipV="1">
              <a:off x="2879395" y="1905795"/>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 name="Line 175">
              <a:extLst>
                <a:ext uri="{FF2B5EF4-FFF2-40B4-BE49-F238E27FC236}">
                  <a16:creationId xmlns:a16="http://schemas.microsoft.com/office/drawing/2014/main" id="{69E53567-22C4-4D37-B119-33F14895647C}"/>
                </a:ext>
              </a:extLst>
            </p:cNvPr>
            <p:cNvSpPr>
              <a:spLocks noChangeShapeType="1"/>
            </p:cNvSpPr>
            <p:nvPr/>
          </p:nvSpPr>
          <p:spPr bwMode="auto">
            <a:xfrm>
              <a:off x="2819112" y="2197974"/>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 name="Line 176">
              <a:extLst>
                <a:ext uri="{FF2B5EF4-FFF2-40B4-BE49-F238E27FC236}">
                  <a16:creationId xmlns:a16="http://schemas.microsoft.com/office/drawing/2014/main" id="{514E9AFB-CF9B-49C4-A21C-6AB30C91B677}"/>
                </a:ext>
              </a:extLst>
            </p:cNvPr>
            <p:cNvSpPr>
              <a:spLocks noChangeShapeType="1"/>
            </p:cNvSpPr>
            <p:nvPr/>
          </p:nvSpPr>
          <p:spPr bwMode="auto">
            <a:xfrm>
              <a:off x="2879395" y="2262113"/>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 name="Line 177">
              <a:extLst>
                <a:ext uri="{FF2B5EF4-FFF2-40B4-BE49-F238E27FC236}">
                  <a16:creationId xmlns:a16="http://schemas.microsoft.com/office/drawing/2014/main" id="{D3338B02-509F-4D1D-AFAE-EDDBF99A0DD1}"/>
                </a:ext>
              </a:extLst>
            </p:cNvPr>
            <p:cNvSpPr>
              <a:spLocks noChangeShapeType="1"/>
            </p:cNvSpPr>
            <p:nvPr/>
          </p:nvSpPr>
          <p:spPr bwMode="auto">
            <a:xfrm>
              <a:off x="2949726" y="2326250"/>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6" name="Arrow: U-Turn 45">
              <a:extLst>
                <a:ext uri="{FF2B5EF4-FFF2-40B4-BE49-F238E27FC236}">
                  <a16:creationId xmlns:a16="http://schemas.microsoft.com/office/drawing/2014/main" id="{DD82B258-948E-4F43-A1C6-29A1B78DE6AB}"/>
                </a:ext>
              </a:extLst>
            </p:cNvPr>
            <p:cNvSpPr/>
            <p:nvPr/>
          </p:nvSpPr>
          <p:spPr>
            <a:xfrm>
              <a:off x="5967836" y="2111870"/>
              <a:ext cx="1001381"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U-Turn 48">
              <a:extLst>
                <a:ext uri="{FF2B5EF4-FFF2-40B4-BE49-F238E27FC236}">
                  <a16:creationId xmlns:a16="http://schemas.microsoft.com/office/drawing/2014/main" id="{4F4BC159-53C5-4B81-96CA-482C0D0C003D}"/>
                </a:ext>
              </a:extLst>
            </p:cNvPr>
            <p:cNvSpPr/>
            <p:nvPr/>
          </p:nvSpPr>
          <p:spPr>
            <a:xfrm flipH="1">
              <a:off x="5221139" y="2111870"/>
              <a:ext cx="999242"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994E1818-2EF6-4FBA-9794-BFFCF85AEFB5}"/>
                </a:ext>
              </a:extLst>
            </p:cNvPr>
            <p:cNvSpPr/>
            <p:nvPr/>
          </p:nvSpPr>
          <p:spPr bwMode="auto">
            <a:xfrm>
              <a:off x="6021351" y="2029880"/>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 name="Straight Connector 2">
              <a:extLst>
                <a:ext uri="{FF2B5EF4-FFF2-40B4-BE49-F238E27FC236}">
                  <a16:creationId xmlns:a16="http://schemas.microsoft.com/office/drawing/2014/main" id="{BB464499-4CFC-4B40-A0EF-2756FECE2114}"/>
                </a:ext>
              </a:extLst>
            </p:cNvPr>
            <p:cNvCxnSpPr>
              <a:cxnSpLocks/>
              <a:endCxn id="18" idx="1"/>
            </p:cNvCxnSpPr>
            <p:nvPr/>
          </p:nvCxnSpPr>
          <p:spPr>
            <a:xfrm flipV="1">
              <a:off x="2717573" y="1522199"/>
              <a:ext cx="302341" cy="27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C382F06-1410-47AC-8FC6-444E1A4A6FB0}"/>
                </a:ext>
              </a:extLst>
            </p:cNvPr>
            <p:cNvCxnSpPr>
              <a:cxnSpLocks/>
              <a:stCxn id="18" idx="3"/>
            </p:cNvCxnSpPr>
            <p:nvPr/>
          </p:nvCxnSpPr>
          <p:spPr>
            <a:xfrm>
              <a:off x="5790200" y="1522199"/>
              <a:ext cx="291783" cy="22132"/>
            </a:xfrm>
            <a:prstGeom prst="line">
              <a:avLst/>
            </a:prstGeom>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296D39F2-BE75-4427-8417-1AFBEE64EBCE}"/>
                </a:ext>
              </a:extLst>
            </p:cNvPr>
            <p:cNvSpPr/>
            <p:nvPr/>
          </p:nvSpPr>
          <p:spPr bwMode="auto">
            <a:xfrm>
              <a:off x="5908182"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8" name="Straight Connector 47">
              <a:extLst>
                <a:ext uri="{FF2B5EF4-FFF2-40B4-BE49-F238E27FC236}">
                  <a16:creationId xmlns:a16="http://schemas.microsoft.com/office/drawing/2014/main" id="{BC854EB2-CE05-4BEC-B7FF-353200332BE1}"/>
                </a:ext>
              </a:extLst>
            </p:cNvPr>
            <p:cNvCxnSpPr>
              <a:stCxn id="47" idx="4"/>
            </p:cNvCxnSpPr>
            <p:nvPr/>
          </p:nvCxnSpPr>
          <p:spPr>
            <a:xfrm flipH="1">
              <a:off x="5968814" y="4523891"/>
              <a:ext cx="1" cy="14895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6693F92-883D-441A-9357-57756DF3AF3B}"/>
                </a:ext>
              </a:extLst>
            </p:cNvPr>
            <p:cNvCxnSpPr>
              <a:cxnSpLocks/>
            </p:cNvCxnSpPr>
            <p:nvPr/>
          </p:nvCxnSpPr>
          <p:spPr>
            <a:xfrm>
              <a:off x="6096000" y="3429000"/>
              <a:ext cx="0" cy="838200"/>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2A29E7-2415-4A3C-95EF-D93912FEB65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019914" y="1432294"/>
              <a:ext cx="2770286" cy="179810"/>
            </a:xfrm>
            <a:prstGeom prst="rect">
              <a:avLst/>
            </a:prstGeom>
          </p:spPr>
        </p:pic>
        <p:pic>
          <p:nvPicPr>
            <p:cNvPr id="22" name="Picture 21">
              <a:extLst>
                <a:ext uri="{FF2B5EF4-FFF2-40B4-BE49-F238E27FC236}">
                  <a16:creationId xmlns:a16="http://schemas.microsoft.com/office/drawing/2014/main" id="{EECD9C75-33D3-4109-8579-FF3A148548D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68113" y="3090372"/>
              <a:ext cx="818286" cy="172190"/>
            </a:xfrm>
            <a:prstGeom prst="rect">
              <a:avLst/>
            </a:prstGeom>
            <a:solidFill>
              <a:schemeClr val="bg1"/>
            </a:solidFill>
          </p:spPr>
        </p:pic>
        <p:pic>
          <p:nvPicPr>
            <p:cNvPr id="25" name="Picture 24">
              <a:extLst>
                <a:ext uri="{FF2B5EF4-FFF2-40B4-BE49-F238E27FC236}">
                  <a16:creationId xmlns:a16="http://schemas.microsoft.com/office/drawing/2014/main" id="{B7E6BA7C-87AB-4C33-BFEE-CE7CE6353A3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8476" y="4756338"/>
              <a:ext cx="2643809" cy="228572"/>
            </a:xfrm>
            <a:prstGeom prst="rect">
              <a:avLst/>
            </a:prstGeom>
          </p:spPr>
        </p:pic>
        <p:pic>
          <p:nvPicPr>
            <p:cNvPr id="28" name="Picture 27">
              <a:extLst>
                <a:ext uri="{FF2B5EF4-FFF2-40B4-BE49-F238E27FC236}">
                  <a16:creationId xmlns:a16="http://schemas.microsoft.com/office/drawing/2014/main" id="{5AFF1C47-4ACC-4994-A0AC-23D8E593AD9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20171" y="4730509"/>
              <a:ext cx="2697143" cy="225524"/>
            </a:xfrm>
            <a:prstGeom prst="rect">
              <a:avLst/>
            </a:prstGeom>
          </p:spPr>
        </p:pic>
      </p:grpSp>
    </p:spTree>
    <p:extLst>
      <p:ext uri="{BB962C8B-B14F-4D97-AF65-F5344CB8AC3E}">
        <p14:creationId xmlns:p14="http://schemas.microsoft.com/office/powerpoint/2010/main" val="8883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B383A29-0846-4452-8BC3-25BA9B890325}"/>
              </a:ext>
            </a:extLst>
          </p:cNvPr>
          <p:cNvGrpSpPr/>
          <p:nvPr/>
        </p:nvGrpSpPr>
        <p:grpSpPr>
          <a:xfrm>
            <a:off x="1553088" y="1640063"/>
            <a:ext cx="7314356" cy="1414013"/>
            <a:chOff x="418529" y="1640063"/>
            <a:chExt cx="7314356" cy="1414013"/>
          </a:xfrm>
        </p:grpSpPr>
        <p:grpSp>
          <p:nvGrpSpPr>
            <p:cNvPr id="5" name="Group 4">
              <a:extLst>
                <a:ext uri="{FF2B5EF4-FFF2-40B4-BE49-F238E27FC236}">
                  <a16:creationId xmlns:a16="http://schemas.microsoft.com/office/drawing/2014/main" id="{8BB3DBA1-51AB-47EB-BA39-EB7F3A3B77D6}"/>
                </a:ext>
              </a:extLst>
            </p:cNvPr>
            <p:cNvGrpSpPr/>
            <p:nvPr/>
          </p:nvGrpSpPr>
          <p:grpSpPr>
            <a:xfrm>
              <a:off x="432520" y="1640063"/>
              <a:ext cx="7300365" cy="1242837"/>
              <a:chOff x="432520" y="1640063"/>
              <a:chExt cx="7300365" cy="1242837"/>
            </a:xfrm>
          </p:grpSpPr>
          <p:grpSp>
            <p:nvGrpSpPr>
              <p:cNvPr id="3" name="Group 2">
                <a:extLst>
                  <a:ext uri="{FF2B5EF4-FFF2-40B4-BE49-F238E27FC236}">
                    <a16:creationId xmlns:a16="http://schemas.microsoft.com/office/drawing/2014/main" id="{6B33F7C9-2F8E-412F-93CB-B2AC963821D5}"/>
                  </a:ext>
                </a:extLst>
              </p:cNvPr>
              <p:cNvGrpSpPr/>
              <p:nvPr/>
            </p:nvGrpSpPr>
            <p:grpSpPr>
              <a:xfrm>
                <a:off x="432520" y="1816100"/>
                <a:ext cx="7300365" cy="1066800"/>
                <a:chOff x="432520" y="1816100"/>
                <a:chExt cx="7300365" cy="1066800"/>
              </a:xfrm>
            </p:grpSpPr>
            <p:grpSp>
              <p:nvGrpSpPr>
                <p:cNvPr id="2" name="Group 1">
                  <a:extLst>
                    <a:ext uri="{FF2B5EF4-FFF2-40B4-BE49-F238E27FC236}">
                      <a16:creationId xmlns:a16="http://schemas.microsoft.com/office/drawing/2014/main" id="{2FD5A4B2-AEFF-4F46-A113-4A7DC3B9A6DE}"/>
                    </a:ext>
                  </a:extLst>
                </p:cNvPr>
                <p:cNvGrpSpPr/>
                <p:nvPr/>
              </p:nvGrpSpPr>
              <p:grpSpPr>
                <a:xfrm>
                  <a:off x="432520" y="1816100"/>
                  <a:ext cx="7300365" cy="812800"/>
                  <a:chOff x="432520" y="1816100"/>
                  <a:chExt cx="7300365" cy="812800"/>
                </a:xfrm>
              </p:grpSpPr>
              <p:sp>
                <p:nvSpPr>
                  <p:cNvPr id="25" name="Freeform 23">
                    <a:extLst>
                      <a:ext uri="{FF2B5EF4-FFF2-40B4-BE49-F238E27FC236}">
                        <a16:creationId xmlns:a16="http://schemas.microsoft.com/office/drawing/2014/main" id="{9142750E-6941-46D8-885D-85A33455C45B}"/>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26" name="Line 28">
                    <a:extLst>
                      <a:ext uri="{FF2B5EF4-FFF2-40B4-BE49-F238E27FC236}">
                        <a16:creationId xmlns:a16="http://schemas.microsoft.com/office/drawing/2014/main" id="{2F92B689-95B6-47F0-B671-9E41D2EA5996}"/>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27" name="Freeform 29">
                    <a:extLst>
                      <a:ext uri="{FF2B5EF4-FFF2-40B4-BE49-F238E27FC236}">
                        <a16:creationId xmlns:a16="http://schemas.microsoft.com/office/drawing/2014/main" id="{E4DAF995-7794-45D7-9436-E4BCA805B57D}"/>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8" name="Freeform 30">
                    <a:extLst>
                      <a:ext uri="{FF2B5EF4-FFF2-40B4-BE49-F238E27FC236}">
                        <a16:creationId xmlns:a16="http://schemas.microsoft.com/office/drawing/2014/main" id="{8C6221E9-57F2-40BE-B725-B777474F1882}"/>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9" name="Group 36">
                    <a:extLst>
                      <a:ext uri="{FF2B5EF4-FFF2-40B4-BE49-F238E27FC236}">
                        <a16:creationId xmlns:a16="http://schemas.microsoft.com/office/drawing/2014/main" id="{DE66AE5E-4D42-4B64-B5E2-80CDE0D9C1DD}"/>
                      </a:ext>
                    </a:extLst>
                  </p:cNvPr>
                  <p:cNvGrpSpPr>
                    <a:grpSpLocks/>
                  </p:cNvGrpSpPr>
                  <p:nvPr/>
                </p:nvGrpSpPr>
                <p:grpSpPr bwMode="auto">
                  <a:xfrm>
                    <a:off x="3886200" y="2347917"/>
                    <a:ext cx="1460500" cy="238125"/>
                    <a:chOff x="2448" y="1482"/>
                    <a:chExt cx="920" cy="150"/>
                  </a:xfrm>
                </p:grpSpPr>
                <p:sp>
                  <p:nvSpPr>
                    <p:cNvPr id="30" name="Freeform 31">
                      <a:extLst>
                        <a:ext uri="{FF2B5EF4-FFF2-40B4-BE49-F238E27FC236}">
                          <a16:creationId xmlns:a16="http://schemas.microsoft.com/office/drawing/2014/main" id="{60319F21-8D99-416C-9F5D-160EB3FB649B}"/>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1" name="Freeform 32">
                      <a:extLst>
                        <a:ext uri="{FF2B5EF4-FFF2-40B4-BE49-F238E27FC236}">
                          <a16:creationId xmlns:a16="http://schemas.microsoft.com/office/drawing/2014/main" id="{C09C5102-6E47-411F-955A-297823347F82}"/>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32" name="Freeform 34">
                      <a:extLst>
                        <a:ext uri="{FF2B5EF4-FFF2-40B4-BE49-F238E27FC236}">
                          <a16:creationId xmlns:a16="http://schemas.microsoft.com/office/drawing/2014/main" id="{15D770E8-D5E2-41EE-914F-4B867CAA6553}"/>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3" name="Freeform 35">
                      <a:extLst>
                        <a:ext uri="{FF2B5EF4-FFF2-40B4-BE49-F238E27FC236}">
                          <a16:creationId xmlns:a16="http://schemas.microsoft.com/office/drawing/2014/main" id="{82571B74-F3FD-4F62-9CAE-9BBA5167B1B3}"/>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4" name="Group 37">
                    <a:extLst>
                      <a:ext uri="{FF2B5EF4-FFF2-40B4-BE49-F238E27FC236}">
                        <a16:creationId xmlns:a16="http://schemas.microsoft.com/office/drawing/2014/main" id="{E4E5F70D-5890-4D00-807C-947898717920}"/>
                      </a:ext>
                    </a:extLst>
                  </p:cNvPr>
                  <p:cNvGrpSpPr>
                    <a:grpSpLocks/>
                  </p:cNvGrpSpPr>
                  <p:nvPr/>
                </p:nvGrpSpPr>
                <p:grpSpPr bwMode="auto">
                  <a:xfrm flipV="1">
                    <a:off x="3886200" y="1828800"/>
                    <a:ext cx="1460500" cy="238125"/>
                    <a:chOff x="2448" y="1482"/>
                    <a:chExt cx="920" cy="150"/>
                  </a:xfrm>
                </p:grpSpPr>
                <p:sp>
                  <p:nvSpPr>
                    <p:cNvPr id="35" name="Freeform 38">
                      <a:extLst>
                        <a:ext uri="{FF2B5EF4-FFF2-40B4-BE49-F238E27FC236}">
                          <a16:creationId xmlns:a16="http://schemas.microsoft.com/office/drawing/2014/main" id="{53E00AB9-6A5B-4221-9A78-65CF5013D64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6" name="Freeform 39">
                      <a:extLst>
                        <a:ext uri="{FF2B5EF4-FFF2-40B4-BE49-F238E27FC236}">
                          <a16:creationId xmlns:a16="http://schemas.microsoft.com/office/drawing/2014/main" id="{7AF1D832-491E-4980-86F7-2EEAB2919188}"/>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7" name="Freeform 40">
                      <a:extLst>
                        <a:ext uri="{FF2B5EF4-FFF2-40B4-BE49-F238E27FC236}">
                          <a16:creationId xmlns:a16="http://schemas.microsoft.com/office/drawing/2014/main" id="{5D432A6B-6652-429E-BC5F-38E6EBF400F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8" name="Freeform 41">
                      <a:extLst>
                        <a:ext uri="{FF2B5EF4-FFF2-40B4-BE49-F238E27FC236}">
                          <a16:creationId xmlns:a16="http://schemas.microsoft.com/office/drawing/2014/main" id="{869ED562-0A32-41A0-B42F-7A8A875CDA70}"/>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39" name="Oval 48">
                    <a:extLst>
                      <a:ext uri="{FF2B5EF4-FFF2-40B4-BE49-F238E27FC236}">
                        <a16:creationId xmlns:a16="http://schemas.microsoft.com/office/drawing/2014/main" id="{1E05FAE5-AB89-4F1C-A1A7-17DA30667780}"/>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1" name="Oval 50">
                    <a:extLst>
                      <a:ext uri="{FF2B5EF4-FFF2-40B4-BE49-F238E27FC236}">
                        <a16:creationId xmlns:a16="http://schemas.microsoft.com/office/drawing/2014/main" id="{7E02EE8F-0E1E-4CDC-9CB7-D60BA82CD8C3}"/>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grpSp>
            <p:sp>
              <p:nvSpPr>
                <p:cNvPr id="43" name="Line 52">
                  <a:extLst>
                    <a:ext uri="{FF2B5EF4-FFF2-40B4-BE49-F238E27FC236}">
                      <a16:creationId xmlns:a16="http://schemas.microsoft.com/office/drawing/2014/main" id="{BD41063E-C660-418C-8395-7D5BF0007A5C}"/>
                    </a:ext>
                  </a:extLst>
                </p:cNvPr>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grpSp>
          <p:cxnSp>
            <p:nvCxnSpPr>
              <p:cNvPr id="48" name="Straight Connector 47">
                <a:extLst>
                  <a:ext uri="{FF2B5EF4-FFF2-40B4-BE49-F238E27FC236}">
                    <a16:creationId xmlns:a16="http://schemas.microsoft.com/office/drawing/2014/main" id="{1A614854-114F-418E-8A6C-77EE1E88AEFC}"/>
                  </a:ext>
                </a:extLst>
              </p:cNvPr>
              <p:cNvCxnSpPr>
                <a:cxnSpLocks/>
              </p:cNvCxnSpPr>
              <p:nvPr/>
            </p:nvCxnSpPr>
            <p:spPr>
              <a:xfrm>
                <a:off x="393484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BF75CD-66DF-40F6-B7FA-8743782FE214}"/>
                  </a:ext>
                </a:extLst>
              </p:cNvPr>
              <p:cNvCxnSpPr>
                <a:cxnSpLocks/>
              </p:cNvCxnSpPr>
              <p:nvPr/>
            </p:nvCxnSpPr>
            <p:spPr>
              <a:xfrm>
                <a:off x="541020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9898F49-E0A7-4D08-800E-67B596DC3A2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529" y="2450162"/>
              <a:ext cx="370286" cy="220952"/>
            </a:xfrm>
            <a:prstGeom prst="rect">
              <a:avLst/>
            </a:prstGeom>
          </p:spPr>
        </p:pic>
        <p:pic>
          <p:nvPicPr>
            <p:cNvPr id="8" name="Picture 7">
              <a:extLst>
                <a:ext uri="{FF2B5EF4-FFF2-40B4-BE49-F238E27FC236}">
                  <a16:creationId xmlns:a16="http://schemas.microsoft.com/office/drawing/2014/main" id="{CF17C82A-EC11-40E5-BA46-C5F37EF05C6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23568" y="2694461"/>
              <a:ext cx="469334" cy="220952"/>
            </a:xfrm>
            <a:prstGeom prst="rect">
              <a:avLst/>
            </a:prstGeom>
          </p:spPr>
        </p:pic>
        <p:pic>
          <p:nvPicPr>
            <p:cNvPr id="10" name="Picture 9">
              <a:extLst>
                <a:ext uri="{FF2B5EF4-FFF2-40B4-BE49-F238E27FC236}">
                  <a16:creationId xmlns:a16="http://schemas.microsoft.com/office/drawing/2014/main" id="{DDF2508F-EE2A-4B33-98B2-DF6B6969A57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110431" y="2134371"/>
              <a:ext cx="403809" cy="150857"/>
            </a:xfrm>
            <a:prstGeom prst="rect">
              <a:avLst/>
            </a:prstGeom>
          </p:spPr>
        </p:pic>
        <p:pic>
          <p:nvPicPr>
            <p:cNvPr id="12" name="Picture 11">
              <a:extLst>
                <a:ext uri="{FF2B5EF4-FFF2-40B4-BE49-F238E27FC236}">
                  <a16:creationId xmlns:a16="http://schemas.microsoft.com/office/drawing/2014/main" id="{B66B244C-1914-4F91-ACDA-8C5D25699B5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269245" y="2147071"/>
              <a:ext cx="304762" cy="150857"/>
            </a:xfrm>
            <a:prstGeom prst="rect">
              <a:avLst/>
            </a:prstGeom>
          </p:spPr>
        </p:pic>
        <p:pic>
          <p:nvPicPr>
            <p:cNvPr id="14" name="Picture 13">
              <a:extLst>
                <a:ext uri="{FF2B5EF4-FFF2-40B4-BE49-F238E27FC236}">
                  <a16:creationId xmlns:a16="http://schemas.microsoft.com/office/drawing/2014/main" id="{3E772E28-844B-483A-9EAC-E6DDAB5E015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14311" y="2883185"/>
              <a:ext cx="198095" cy="169143"/>
            </a:xfrm>
            <a:prstGeom prst="rect">
              <a:avLst/>
            </a:prstGeom>
          </p:spPr>
        </p:pic>
        <p:pic>
          <p:nvPicPr>
            <p:cNvPr id="16" name="Picture 15">
              <a:extLst>
                <a:ext uri="{FF2B5EF4-FFF2-40B4-BE49-F238E27FC236}">
                  <a16:creationId xmlns:a16="http://schemas.microsoft.com/office/drawing/2014/main" id="{01C4DF40-1014-4254-9619-2585B346D59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37247" y="2895600"/>
              <a:ext cx="345905" cy="158476"/>
            </a:xfrm>
            <a:prstGeom prst="rect">
              <a:avLst/>
            </a:prstGeom>
          </p:spPr>
        </p:pic>
        <p:pic>
          <p:nvPicPr>
            <p:cNvPr id="18" name="Picture 17">
              <a:extLst>
                <a:ext uri="{FF2B5EF4-FFF2-40B4-BE49-F238E27FC236}">
                  <a16:creationId xmlns:a16="http://schemas.microsoft.com/office/drawing/2014/main" id="{C2FCEB12-7102-4E46-9816-BE196B67A940}"/>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3179151" y="2829301"/>
              <a:ext cx="129524" cy="111238"/>
            </a:xfrm>
            <a:prstGeom prst="rect">
              <a:avLst/>
            </a:prstGeom>
          </p:spPr>
        </p:pic>
      </p:grpSp>
    </p:spTree>
    <p:extLst>
      <p:ext uri="{BB962C8B-B14F-4D97-AF65-F5344CB8AC3E}">
        <p14:creationId xmlns:p14="http://schemas.microsoft.com/office/powerpoint/2010/main" val="9136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057833-D604-427F-B4FB-8725B048DC30}"/>
              </a:ext>
            </a:extLst>
          </p:cNvPr>
          <p:cNvGrpSpPr/>
          <p:nvPr/>
        </p:nvGrpSpPr>
        <p:grpSpPr>
          <a:xfrm>
            <a:off x="1828800" y="28136"/>
            <a:ext cx="9133514" cy="6574077"/>
            <a:chOff x="1828800" y="-17584"/>
            <a:chExt cx="9133514" cy="6574077"/>
          </a:xfrm>
        </p:grpSpPr>
        <p:sp>
          <p:nvSpPr>
            <p:cNvPr id="5" name="Rectangle 4">
              <a:extLst>
                <a:ext uri="{FF2B5EF4-FFF2-40B4-BE49-F238E27FC236}">
                  <a16:creationId xmlns:a16="http://schemas.microsoft.com/office/drawing/2014/main" id="{51CC6B32-FCCF-4BC7-8BCD-2E24513D896E}"/>
                </a:ext>
              </a:extLst>
            </p:cNvPr>
            <p:cNvSpPr/>
            <p:nvPr/>
          </p:nvSpPr>
          <p:spPr>
            <a:xfrm>
              <a:off x="8498949" y="3125310"/>
              <a:ext cx="2107281" cy="2947869"/>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82D0894-5558-4721-9FC6-290292E7A6D2}"/>
                </a:ext>
              </a:extLst>
            </p:cNvPr>
            <p:cNvSpPr/>
            <p:nvPr/>
          </p:nvSpPr>
          <p:spPr>
            <a:xfrm rot="5400000">
              <a:off x="5204700" y="-51084"/>
              <a:ext cx="2164455" cy="439460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B5838A-68D1-4494-80A9-C47364271BF9}"/>
                </a:ext>
              </a:extLst>
            </p:cNvPr>
            <p:cNvSpPr/>
            <p:nvPr/>
          </p:nvSpPr>
          <p:spPr>
            <a:xfrm rot="5400000">
              <a:off x="3116451" y="2041568"/>
              <a:ext cx="2131019" cy="209997"/>
            </a:xfrm>
            <a:prstGeom prst="rect">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0B741AF-1D91-4130-9E36-A76340F58F8A}"/>
                </a:ext>
              </a:extLst>
            </p:cNvPr>
            <p:cNvSpPr/>
            <p:nvPr/>
          </p:nvSpPr>
          <p:spPr>
            <a:xfrm>
              <a:off x="8423266" y="1063410"/>
              <a:ext cx="2180909" cy="2148669"/>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5E3E0FEE-71A6-4057-8EA6-57DE6BDE999D}"/>
                </a:ext>
              </a:extLst>
            </p:cNvPr>
            <p:cNvSpPr/>
            <p:nvPr/>
          </p:nvSpPr>
          <p:spPr>
            <a:xfrm>
              <a:off x="6260775" y="1063410"/>
              <a:ext cx="4343400" cy="4276165"/>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8207423D-D352-478E-9B48-C00C71E3ABA1}"/>
                </a:ext>
              </a:extLst>
            </p:cNvPr>
            <p:cNvSpPr/>
            <p:nvPr/>
          </p:nvSpPr>
          <p:spPr>
            <a:xfrm>
              <a:off x="5911735" y="2505419"/>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66C3FC1-6BB3-4566-B8E5-1B9BCE4C5EDF}"/>
                </a:ext>
              </a:extLst>
            </p:cNvPr>
            <p:cNvSpPr/>
            <p:nvPr/>
          </p:nvSpPr>
          <p:spPr>
            <a:xfrm rot="10800000">
              <a:off x="1828800" y="-17584"/>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858087B7-F992-4E26-A9E7-47728BD9ED43}"/>
                </a:ext>
              </a:extLst>
            </p:cNvPr>
            <p:cNvSpPr/>
            <p:nvPr/>
          </p:nvSpPr>
          <p:spPr bwMode="auto">
            <a:xfrm rot="15320127" flipH="1">
              <a:off x="7308072" y="2449005"/>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4" name="Arc 43">
              <a:extLst>
                <a:ext uri="{FF2B5EF4-FFF2-40B4-BE49-F238E27FC236}">
                  <a16:creationId xmlns:a16="http://schemas.microsoft.com/office/drawing/2014/main" id="{A4834431-8F1A-4E31-ADA7-E872F392BF62}"/>
                </a:ext>
              </a:extLst>
            </p:cNvPr>
            <p:cNvSpPr/>
            <p:nvPr/>
          </p:nvSpPr>
          <p:spPr bwMode="auto">
            <a:xfrm rot="15320127" flipH="1">
              <a:off x="7318597" y="2322171"/>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5" name="Arc 44">
              <a:extLst>
                <a:ext uri="{FF2B5EF4-FFF2-40B4-BE49-F238E27FC236}">
                  <a16:creationId xmlns:a16="http://schemas.microsoft.com/office/drawing/2014/main" id="{E23FE6AF-CC36-416E-8080-41DCB901DDE9}"/>
                </a:ext>
              </a:extLst>
            </p:cNvPr>
            <p:cNvSpPr/>
            <p:nvPr/>
          </p:nvSpPr>
          <p:spPr bwMode="auto">
            <a:xfrm rot="16016901" flipH="1">
              <a:off x="7620187" y="1849567"/>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6" name="Arc 45">
              <a:extLst>
                <a:ext uri="{FF2B5EF4-FFF2-40B4-BE49-F238E27FC236}">
                  <a16:creationId xmlns:a16="http://schemas.microsoft.com/office/drawing/2014/main" id="{A0E0B5D3-4B85-4386-B40F-CA68098F25D1}"/>
                </a:ext>
              </a:extLst>
            </p:cNvPr>
            <p:cNvSpPr/>
            <p:nvPr/>
          </p:nvSpPr>
          <p:spPr bwMode="auto">
            <a:xfrm rot="15320127" flipH="1">
              <a:off x="6369393" y="2331051"/>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7" name="Arc 46">
              <a:extLst>
                <a:ext uri="{FF2B5EF4-FFF2-40B4-BE49-F238E27FC236}">
                  <a16:creationId xmlns:a16="http://schemas.microsoft.com/office/drawing/2014/main" id="{1C42B89B-FA01-419D-BE2E-D7B51AF8332E}"/>
                </a:ext>
              </a:extLst>
            </p:cNvPr>
            <p:cNvSpPr/>
            <p:nvPr/>
          </p:nvSpPr>
          <p:spPr bwMode="auto">
            <a:xfrm rot="15320127" flipH="1">
              <a:off x="6107175" y="2581660"/>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8" name="Arc 47">
              <a:extLst>
                <a:ext uri="{FF2B5EF4-FFF2-40B4-BE49-F238E27FC236}">
                  <a16:creationId xmlns:a16="http://schemas.microsoft.com/office/drawing/2014/main" id="{FF092EC8-8786-4C7D-B0E2-D4D325AF448B}"/>
                </a:ext>
              </a:extLst>
            </p:cNvPr>
            <p:cNvSpPr/>
            <p:nvPr/>
          </p:nvSpPr>
          <p:spPr bwMode="auto">
            <a:xfrm rot="15320127" flipH="1">
              <a:off x="6167957" y="2627933"/>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9" name="Freeform 32">
              <a:extLst>
                <a:ext uri="{FF2B5EF4-FFF2-40B4-BE49-F238E27FC236}">
                  <a16:creationId xmlns:a16="http://schemas.microsoft.com/office/drawing/2014/main" id="{009A2FB1-2F9D-491C-9E3F-40E4AB947281}"/>
                </a:ext>
              </a:extLst>
            </p:cNvPr>
            <p:cNvSpPr>
              <a:spLocks/>
            </p:cNvSpPr>
            <p:nvPr/>
          </p:nvSpPr>
          <p:spPr bwMode="auto">
            <a:xfrm flipH="1">
              <a:off x="5424098" y="3035204"/>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50" name="Isosceles Triangle 49">
              <a:extLst>
                <a:ext uri="{FF2B5EF4-FFF2-40B4-BE49-F238E27FC236}">
                  <a16:creationId xmlns:a16="http://schemas.microsoft.com/office/drawing/2014/main" id="{8962A10C-DE30-41B6-BDCF-366FE4CCFB91}"/>
                </a:ext>
              </a:extLst>
            </p:cNvPr>
            <p:cNvSpPr/>
            <p:nvPr/>
          </p:nvSpPr>
          <p:spPr>
            <a:xfrm rot="18216207">
              <a:off x="8061102" y="2686829"/>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98115E6-F3E6-436E-8F03-D4D4D544639D}"/>
                </a:ext>
              </a:extLst>
            </p:cNvPr>
            <p:cNvSpPr/>
            <p:nvPr/>
          </p:nvSpPr>
          <p:spPr>
            <a:xfrm rot="15890172">
              <a:off x="6953335" y="2455300"/>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C6804358-6634-474B-B1D6-A673566E8B5F}"/>
                </a:ext>
              </a:extLst>
            </p:cNvPr>
            <p:cNvSpPr/>
            <p:nvPr/>
          </p:nvSpPr>
          <p:spPr>
            <a:xfrm rot="14542121">
              <a:off x="5841014" y="2878381"/>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F0EC5005-04A0-4786-9255-B94868F53032}"/>
                </a:ext>
              </a:extLst>
            </p:cNvPr>
            <p:cNvCxnSpPr>
              <a:cxnSpLocks/>
            </p:cNvCxnSpPr>
            <p:nvPr/>
          </p:nvCxnSpPr>
          <p:spPr>
            <a:xfrm flipH="1">
              <a:off x="3220031" y="2078830"/>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D63EF-3A05-4201-9124-B55243CF40DF}"/>
                </a:ext>
              </a:extLst>
            </p:cNvPr>
            <p:cNvCxnSpPr>
              <a:cxnSpLocks/>
            </p:cNvCxnSpPr>
            <p:nvPr/>
          </p:nvCxnSpPr>
          <p:spPr>
            <a:xfrm>
              <a:off x="4637715" y="830136"/>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FDAFB9-C211-4660-B45A-AB389EFAE061}"/>
                </a:ext>
              </a:extLst>
            </p:cNvPr>
            <p:cNvCxnSpPr>
              <a:cxnSpLocks/>
            </p:cNvCxnSpPr>
            <p:nvPr/>
          </p:nvCxnSpPr>
          <p:spPr>
            <a:xfrm>
              <a:off x="7228515" y="830136"/>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DEDFDA-328F-4E03-90B1-B5AE9C44C6ED}"/>
                </a:ext>
              </a:extLst>
            </p:cNvPr>
            <p:cNvCxnSpPr>
              <a:cxnSpLocks/>
            </p:cNvCxnSpPr>
            <p:nvPr/>
          </p:nvCxnSpPr>
          <p:spPr>
            <a:xfrm rot="5400000">
              <a:off x="9537868" y="3072464"/>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7DA716B-E00C-498F-A26E-39BF1D3BBD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6717" y="4290476"/>
              <a:ext cx="347008" cy="362230"/>
            </a:xfrm>
            <a:prstGeom prst="rect">
              <a:avLst/>
            </a:prstGeom>
          </p:spPr>
        </p:pic>
        <p:pic>
          <p:nvPicPr>
            <p:cNvPr id="8" name="Picture 7">
              <a:extLst>
                <a:ext uri="{FF2B5EF4-FFF2-40B4-BE49-F238E27FC236}">
                  <a16:creationId xmlns:a16="http://schemas.microsoft.com/office/drawing/2014/main" id="{ED80DFD2-E760-4417-BE62-44852DFEBB0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71753" y="3694783"/>
              <a:ext cx="313524" cy="343964"/>
            </a:xfrm>
            <a:prstGeom prst="rect">
              <a:avLst/>
            </a:prstGeom>
          </p:spPr>
        </p:pic>
        <p:pic>
          <p:nvPicPr>
            <p:cNvPr id="12" name="Picture 11">
              <a:extLst>
                <a:ext uri="{FF2B5EF4-FFF2-40B4-BE49-F238E27FC236}">
                  <a16:creationId xmlns:a16="http://schemas.microsoft.com/office/drawing/2014/main" id="{82C20B34-F871-4A1E-B1FB-4870EE4EF5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481979" y="3676686"/>
              <a:ext cx="310480" cy="368318"/>
            </a:xfrm>
            <a:prstGeom prst="rect">
              <a:avLst/>
            </a:prstGeom>
          </p:spPr>
        </p:pic>
        <p:sp>
          <p:nvSpPr>
            <p:cNvPr id="34" name="Rectangle 33">
              <a:extLst>
                <a:ext uri="{FF2B5EF4-FFF2-40B4-BE49-F238E27FC236}">
                  <a16:creationId xmlns:a16="http://schemas.microsoft.com/office/drawing/2014/main" id="{B0836473-7B64-43B1-8AD6-4E814A006CC5}"/>
                </a:ext>
              </a:extLst>
            </p:cNvPr>
            <p:cNvSpPr/>
            <p:nvPr/>
          </p:nvSpPr>
          <p:spPr>
            <a:xfrm rot="10800000">
              <a:off x="8515355" y="5881887"/>
              <a:ext cx="2078345" cy="209997"/>
            </a:xfrm>
            <a:prstGeom prst="rect">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DB00D8A-611B-406F-AEC3-6852A44F6841}"/>
                </a:ext>
              </a:extLst>
            </p:cNvPr>
            <p:cNvCxnSpPr/>
            <p:nvPr/>
          </p:nvCxnSpPr>
          <p:spPr>
            <a:xfrm flipV="1">
              <a:off x="9595795" y="4519413"/>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56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BC610-23F5-4207-9EDE-F0FA3FA6363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7817498" y="1178444"/>
            <a:ext cx="1758476" cy="608000"/>
          </a:xfrm>
          <a:prstGeom prst="rect">
            <a:avLst/>
          </a:prstGeom>
        </p:spPr>
      </p:pic>
      <p:pic>
        <p:nvPicPr>
          <p:cNvPr id="12" name="Picture 11">
            <a:extLst>
              <a:ext uri="{FF2B5EF4-FFF2-40B4-BE49-F238E27FC236}">
                <a16:creationId xmlns:a16="http://schemas.microsoft.com/office/drawing/2014/main" id="{43541C39-02D3-4109-A0A2-F3CADE0B2938}"/>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817498" y="1938842"/>
            <a:ext cx="2302476" cy="608000"/>
          </a:xfrm>
          <a:prstGeom prst="rect">
            <a:avLst/>
          </a:prstGeom>
        </p:spPr>
      </p:pic>
      <p:pic>
        <p:nvPicPr>
          <p:cNvPr id="34" name="Picture 33">
            <a:extLst>
              <a:ext uri="{FF2B5EF4-FFF2-40B4-BE49-F238E27FC236}">
                <a16:creationId xmlns:a16="http://schemas.microsoft.com/office/drawing/2014/main" id="{0EA52524-72F7-4901-9149-B26A739CCB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17499" y="2684419"/>
            <a:ext cx="3524573" cy="608000"/>
          </a:xfrm>
          <a:prstGeom prst="rect">
            <a:avLst/>
          </a:prstGeom>
        </p:spPr>
      </p:pic>
      <p:sp>
        <p:nvSpPr>
          <p:cNvPr id="23" name="Oval 22">
            <a:extLst>
              <a:ext uri="{FF2B5EF4-FFF2-40B4-BE49-F238E27FC236}">
                <a16:creationId xmlns:a16="http://schemas.microsoft.com/office/drawing/2014/main" id="{5751DD66-E9B9-4865-BDAC-C766A13DE73C}"/>
              </a:ext>
            </a:extLst>
          </p:cNvPr>
          <p:cNvSpPr/>
          <p:nvPr/>
        </p:nvSpPr>
        <p:spPr bwMode="auto">
          <a:xfrm>
            <a:off x="8438364" y="2658603"/>
            <a:ext cx="668215" cy="666531"/>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24" name="Arc 23">
            <a:extLst>
              <a:ext uri="{FF2B5EF4-FFF2-40B4-BE49-F238E27FC236}">
                <a16:creationId xmlns:a16="http://schemas.microsoft.com/office/drawing/2014/main" id="{2EBDF655-0F63-4A96-9EF6-8B5C9384E6A2}"/>
              </a:ext>
            </a:extLst>
          </p:cNvPr>
          <p:cNvSpPr/>
          <p:nvPr/>
        </p:nvSpPr>
        <p:spPr>
          <a:xfrm>
            <a:off x="8904355" y="2964649"/>
            <a:ext cx="1002323" cy="516293"/>
          </a:xfrm>
          <a:prstGeom prst="arc">
            <a:avLst>
              <a:gd name="adj1" fmla="val 1659419"/>
              <a:gd name="adj2" fmla="val 1010951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A5CCA036-A885-485D-A54A-C0143275349D}"/>
              </a:ext>
            </a:extLst>
          </p:cNvPr>
          <p:cNvSpPr/>
          <p:nvPr/>
        </p:nvSpPr>
        <p:spPr>
          <a:xfrm rot="16200000">
            <a:off x="9692754" y="2885997"/>
            <a:ext cx="182977" cy="818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253CDB0-E3AC-42D6-AAD4-7B0B58A3F524}"/>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17498" y="3716493"/>
            <a:ext cx="3158859" cy="608000"/>
          </a:xfrm>
          <a:prstGeom prst="rect">
            <a:avLst/>
          </a:prstGeom>
        </p:spPr>
      </p:pic>
      <p:pic>
        <p:nvPicPr>
          <p:cNvPr id="38" name="Picture 37">
            <a:extLst>
              <a:ext uri="{FF2B5EF4-FFF2-40B4-BE49-F238E27FC236}">
                <a16:creationId xmlns:a16="http://schemas.microsoft.com/office/drawing/2014/main" id="{8AC37FD3-5C0D-4D26-BE4B-943A6A815E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17498" y="4377981"/>
            <a:ext cx="2723049" cy="608000"/>
          </a:xfrm>
          <a:prstGeom prst="rect">
            <a:avLst/>
          </a:prstGeom>
        </p:spPr>
      </p:pic>
      <p:pic>
        <p:nvPicPr>
          <p:cNvPr id="30" name="Picture 29">
            <a:extLst>
              <a:ext uri="{FF2B5EF4-FFF2-40B4-BE49-F238E27FC236}">
                <a16:creationId xmlns:a16="http://schemas.microsoft.com/office/drawing/2014/main" id="{1DC15570-D417-4467-A96F-D6D9BF4C686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817498" y="5202756"/>
            <a:ext cx="1500953" cy="256000"/>
          </a:xfrm>
          <a:prstGeom prst="rect">
            <a:avLst/>
          </a:prstGeom>
        </p:spPr>
      </p:pic>
      <p:pic>
        <p:nvPicPr>
          <p:cNvPr id="31" name="Picture 30">
            <a:extLst>
              <a:ext uri="{FF2B5EF4-FFF2-40B4-BE49-F238E27FC236}">
                <a16:creationId xmlns:a16="http://schemas.microsoft.com/office/drawing/2014/main" id="{632EA75E-059C-40A5-A9F1-703FC8946D9E}"/>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817497" y="5675530"/>
            <a:ext cx="1569524" cy="219429"/>
          </a:xfrm>
          <a:prstGeom prst="rect">
            <a:avLst/>
          </a:prstGeom>
        </p:spPr>
      </p:pic>
      <p:sp>
        <p:nvSpPr>
          <p:cNvPr id="32" name="TextBox 31">
            <a:extLst>
              <a:ext uri="{FF2B5EF4-FFF2-40B4-BE49-F238E27FC236}">
                <a16:creationId xmlns:a16="http://schemas.microsoft.com/office/drawing/2014/main" id="{3563F51A-95E0-42A9-88EE-9C4FF26613FA}"/>
              </a:ext>
            </a:extLst>
          </p:cNvPr>
          <p:cNvSpPr txBox="1"/>
          <p:nvPr/>
        </p:nvSpPr>
        <p:spPr>
          <a:xfrm>
            <a:off x="6096000" y="1169698"/>
            <a:ext cx="1721497" cy="646331"/>
          </a:xfrm>
          <a:prstGeom prst="rect">
            <a:avLst/>
          </a:prstGeom>
          <a:noFill/>
        </p:spPr>
        <p:txBody>
          <a:bodyPr wrap="none" rtlCol="0">
            <a:spAutoFit/>
          </a:bodyPr>
          <a:lstStyle/>
          <a:p>
            <a:pPr algn="r"/>
            <a:r>
              <a:rPr lang="en-US" dirty="0"/>
              <a:t>Simplified </a:t>
            </a:r>
          </a:p>
          <a:p>
            <a:pPr algn="r"/>
            <a:r>
              <a:rPr lang="en-US" dirty="0"/>
              <a:t>energy equation</a:t>
            </a:r>
          </a:p>
        </p:txBody>
      </p:sp>
      <p:sp>
        <p:nvSpPr>
          <p:cNvPr id="33" name="TextBox 32">
            <a:extLst>
              <a:ext uri="{FF2B5EF4-FFF2-40B4-BE49-F238E27FC236}">
                <a16:creationId xmlns:a16="http://schemas.microsoft.com/office/drawing/2014/main" id="{AA069D70-546A-4C38-8DC4-D49F04EDF5AE}"/>
              </a:ext>
            </a:extLst>
          </p:cNvPr>
          <p:cNvSpPr txBox="1"/>
          <p:nvPr/>
        </p:nvSpPr>
        <p:spPr>
          <a:xfrm>
            <a:off x="6109016" y="4339651"/>
            <a:ext cx="1708481" cy="646331"/>
          </a:xfrm>
          <a:prstGeom prst="rect">
            <a:avLst/>
          </a:prstGeom>
          <a:noFill/>
        </p:spPr>
        <p:txBody>
          <a:bodyPr wrap="none" rtlCol="0">
            <a:spAutoFit/>
          </a:bodyPr>
          <a:lstStyle/>
          <a:p>
            <a:pPr algn="r"/>
            <a:r>
              <a:rPr lang="en-US" dirty="0"/>
              <a:t>Just adding </a:t>
            </a:r>
          </a:p>
          <a:p>
            <a:pPr algn="r"/>
            <a:r>
              <a:rPr lang="en-US" dirty="0"/>
              <a:t>K = 1 to the sum</a:t>
            </a:r>
          </a:p>
        </p:txBody>
      </p:sp>
      <p:grpSp>
        <p:nvGrpSpPr>
          <p:cNvPr id="17" name="Group 16">
            <a:extLst>
              <a:ext uri="{FF2B5EF4-FFF2-40B4-BE49-F238E27FC236}">
                <a16:creationId xmlns:a16="http://schemas.microsoft.com/office/drawing/2014/main" id="{AB2D305C-F8D5-42C8-B9BD-55F851C44F7D}"/>
              </a:ext>
            </a:extLst>
          </p:cNvPr>
          <p:cNvGrpSpPr/>
          <p:nvPr/>
        </p:nvGrpSpPr>
        <p:grpSpPr>
          <a:xfrm>
            <a:off x="681442" y="1734494"/>
            <a:ext cx="4679828" cy="2286000"/>
            <a:chOff x="681442" y="1734494"/>
            <a:chExt cx="4679828" cy="2286000"/>
          </a:xfrm>
        </p:grpSpPr>
        <p:grpSp>
          <p:nvGrpSpPr>
            <p:cNvPr id="9" name="Group 8">
              <a:extLst>
                <a:ext uri="{FF2B5EF4-FFF2-40B4-BE49-F238E27FC236}">
                  <a16:creationId xmlns:a16="http://schemas.microsoft.com/office/drawing/2014/main" id="{DE984FE6-65AA-45DA-8DBC-9FC8606E4469}"/>
                </a:ext>
              </a:extLst>
            </p:cNvPr>
            <p:cNvGrpSpPr/>
            <p:nvPr/>
          </p:nvGrpSpPr>
          <p:grpSpPr>
            <a:xfrm>
              <a:off x="681442" y="1734494"/>
              <a:ext cx="4679828" cy="2286000"/>
              <a:chOff x="681442" y="1734494"/>
              <a:chExt cx="4679828" cy="2286000"/>
            </a:xfrm>
          </p:grpSpPr>
          <p:grpSp>
            <p:nvGrpSpPr>
              <p:cNvPr id="26" name="Group 25">
                <a:extLst>
                  <a:ext uri="{FF2B5EF4-FFF2-40B4-BE49-F238E27FC236}">
                    <a16:creationId xmlns:a16="http://schemas.microsoft.com/office/drawing/2014/main" id="{5DF38276-C102-42BA-A873-0FF57E9BF05E}"/>
                  </a:ext>
                </a:extLst>
              </p:cNvPr>
              <p:cNvGrpSpPr/>
              <p:nvPr/>
            </p:nvGrpSpPr>
            <p:grpSpPr>
              <a:xfrm>
                <a:off x="910042" y="1734494"/>
                <a:ext cx="3711239" cy="2286000"/>
                <a:chOff x="4038600" y="2819400"/>
                <a:chExt cx="3711239" cy="2286000"/>
              </a:xfrm>
            </p:grpSpPr>
            <p:sp>
              <p:nvSpPr>
                <p:cNvPr id="3" name="Rectangle 3">
                  <a:extLst>
                    <a:ext uri="{FF2B5EF4-FFF2-40B4-BE49-F238E27FC236}">
                      <a16:creationId xmlns:a16="http://schemas.microsoft.com/office/drawing/2014/main" id="{F22B4D8D-5E15-4950-B0A2-59ED35A04DE9}"/>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5" name="Oval 5">
                  <a:extLst>
                    <a:ext uri="{FF2B5EF4-FFF2-40B4-BE49-F238E27FC236}">
                      <a16:creationId xmlns:a16="http://schemas.microsoft.com/office/drawing/2014/main" id="{33602F9C-4800-465A-AF40-A79D1441E5D7}"/>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6" name="Line 6">
                  <a:extLst>
                    <a:ext uri="{FF2B5EF4-FFF2-40B4-BE49-F238E27FC236}">
                      <a16:creationId xmlns:a16="http://schemas.microsoft.com/office/drawing/2014/main" id="{38BEE0E9-8EE8-4DB9-9133-FB4919DBA155}"/>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7" name="Line 7">
                  <a:extLst>
                    <a:ext uri="{FF2B5EF4-FFF2-40B4-BE49-F238E27FC236}">
                      <a16:creationId xmlns:a16="http://schemas.microsoft.com/office/drawing/2014/main" id="{5CF7FA93-1FAC-4A80-9BFB-59AD12973687}"/>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14" name="Line 14">
                  <a:extLst>
                    <a:ext uri="{FF2B5EF4-FFF2-40B4-BE49-F238E27FC236}">
                      <a16:creationId xmlns:a16="http://schemas.microsoft.com/office/drawing/2014/main" id="{0E04F28C-DA51-4763-B52F-6B3FEDEF4B48}"/>
                    </a:ext>
                  </a:extLst>
                </p:cNvPr>
                <p:cNvSpPr>
                  <a:spLocks noChangeShapeType="1"/>
                </p:cNvSpPr>
                <p:nvPr/>
              </p:nvSpPr>
              <p:spPr bwMode="auto">
                <a:xfrm flipH="1">
                  <a:off x="5902297" y="407377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16" name="Freeform 17">
                  <a:extLst>
                    <a:ext uri="{FF2B5EF4-FFF2-40B4-BE49-F238E27FC236}">
                      <a16:creationId xmlns:a16="http://schemas.microsoft.com/office/drawing/2014/main" id="{CBDAD897-3EBC-4A87-B9F2-6CCCA32C647E}"/>
                    </a:ext>
                  </a:extLst>
                </p:cNvPr>
                <p:cNvSpPr>
                  <a:spLocks/>
                </p:cNvSpPr>
                <p:nvPr/>
              </p:nvSpPr>
              <p:spPr bwMode="auto">
                <a:xfrm>
                  <a:off x="4957763" y="4056063"/>
                  <a:ext cx="2444659"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18" name="Line 19">
                  <a:extLst>
                    <a:ext uri="{FF2B5EF4-FFF2-40B4-BE49-F238E27FC236}">
                      <a16:creationId xmlns:a16="http://schemas.microsoft.com/office/drawing/2014/main" id="{31244288-099C-4BDC-86FF-F906B0F585C3}"/>
                    </a:ext>
                  </a:extLst>
                </p:cNvPr>
                <p:cNvSpPr>
                  <a:spLocks noChangeShapeType="1"/>
                </p:cNvSpPr>
                <p:nvPr/>
              </p:nvSpPr>
              <p:spPr bwMode="auto">
                <a:xfrm>
                  <a:off x="7749839"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2" name="Arrow: Right 1">
                <a:extLst>
                  <a:ext uri="{FF2B5EF4-FFF2-40B4-BE49-F238E27FC236}">
                    <a16:creationId xmlns:a16="http://schemas.microsoft.com/office/drawing/2014/main" id="{72C0E2FC-1947-4BEB-8D57-17EF8811ABFE}"/>
                  </a:ext>
                </a:extLst>
              </p:cNvPr>
              <p:cNvSpPr/>
              <p:nvPr/>
            </p:nvSpPr>
            <p:spPr bwMode="auto">
              <a:xfrm>
                <a:off x="4561442" y="3781208"/>
                <a:ext cx="334177" cy="47932"/>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spAutoFit/>
              </a:bodyPr>
              <a:lstStyle/>
              <a:p>
                <a:pPr algn="l"/>
                <a:endParaRPr lang="en-US" dirty="0"/>
              </a:p>
            </p:txBody>
          </p:sp>
          <p:pic>
            <p:nvPicPr>
              <p:cNvPr id="8" name="Picture 7">
                <a:extLst>
                  <a:ext uri="{FF2B5EF4-FFF2-40B4-BE49-F238E27FC236}">
                    <a16:creationId xmlns:a16="http://schemas.microsoft.com/office/drawing/2014/main" id="{B7083162-B08D-4BA2-AB2D-AEFC696C63A0}"/>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662445" y="2997535"/>
                <a:ext cx="260571" cy="213333"/>
              </a:xfrm>
              <a:prstGeom prst="rect">
                <a:avLst/>
              </a:prstGeom>
              <a:noFill/>
            </p:spPr>
          </p:pic>
          <p:cxnSp>
            <p:nvCxnSpPr>
              <p:cNvPr id="20" name="Straight Connector 19">
                <a:extLst>
                  <a:ext uri="{FF2B5EF4-FFF2-40B4-BE49-F238E27FC236}">
                    <a16:creationId xmlns:a16="http://schemas.microsoft.com/office/drawing/2014/main" id="{9B26E5A2-64C8-42EB-A937-1201A96242FF}"/>
                  </a:ext>
                </a:extLst>
              </p:cNvPr>
              <p:cNvCxnSpPr>
                <a:cxnSpLocks/>
              </p:cNvCxnSpPr>
              <p:nvPr/>
            </p:nvCxnSpPr>
            <p:spPr>
              <a:xfrm>
                <a:off x="681442" y="2347015"/>
                <a:ext cx="46798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43014D-82C1-44E1-8FE7-3D7B503BFA3D}"/>
                  </a:ext>
                </a:extLst>
              </p:cNvPr>
              <p:cNvCxnSpPr>
                <a:cxnSpLocks/>
              </p:cNvCxnSpPr>
              <p:nvPr/>
            </p:nvCxnSpPr>
            <p:spPr>
              <a:xfrm flipH="1" flipV="1">
                <a:off x="4548355" y="3616669"/>
                <a:ext cx="1" cy="34345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78F4D97-7A47-44C3-8CE1-14522FA48A26}"/>
                  </a:ext>
                </a:extLst>
              </p:cNvPr>
              <p:cNvSpPr/>
              <p:nvPr/>
            </p:nvSpPr>
            <p:spPr>
              <a:xfrm>
                <a:off x="4106009" y="3798570"/>
                <a:ext cx="842182" cy="213333"/>
              </a:xfrm>
              <a:prstGeom prst="arc">
                <a:avLst>
                  <a:gd name="adj1" fmla="val 11691748"/>
                  <a:gd name="adj2" fmla="val 1699502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1E670AE-1D0A-448F-88B9-27EB3D25D4C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285899" y="2582208"/>
              <a:ext cx="849334" cy="738786"/>
            </a:xfrm>
            <a:prstGeom prst="rect">
              <a:avLst/>
            </a:prstGeom>
          </p:spPr>
        </p:pic>
      </p:grpSp>
    </p:spTree>
    <p:extLst>
      <p:ext uri="{BB962C8B-B14F-4D97-AF65-F5344CB8AC3E}">
        <p14:creationId xmlns:p14="http://schemas.microsoft.com/office/powerpoint/2010/main" val="418112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07C026F-B53C-4445-B957-E87E0848D954}"/>
              </a:ext>
            </a:extLst>
          </p:cNvPr>
          <p:cNvGrpSpPr/>
          <p:nvPr/>
        </p:nvGrpSpPr>
        <p:grpSpPr>
          <a:xfrm>
            <a:off x="589085" y="1976583"/>
            <a:ext cx="8880230" cy="3592414"/>
            <a:chOff x="589085" y="1976583"/>
            <a:chExt cx="8880230" cy="3592414"/>
          </a:xfrm>
        </p:grpSpPr>
        <p:sp>
          <p:nvSpPr>
            <p:cNvPr id="41" name="Freeform: Shape 40">
              <a:extLst>
                <a:ext uri="{FF2B5EF4-FFF2-40B4-BE49-F238E27FC236}">
                  <a16:creationId xmlns:a16="http://schemas.microsoft.com/office/drawing/2014/main" id="{77A8AF65-D384-4E50-8693-09948DF9E03F}"/>
                </a:ext>
              </a:extLst>
            </p:cNvPr>
            <p:cNvSpPr>
              <a:spLocks/>
            </p:cNvSpPr>
            <p:nvPr/>
          </p:nvSpPr>
          <p:spPr bwMode="auto">
            <a:xfrm>
              <a:off x="3463970" y="4572000"/>
              <a:ext cx="1440769" cy="677008"/>
            </a:xfrm>
            <a:custGeom>
              <a:avLst/>
              <a:gdLst>
                <a:gd name="connsiteX0" fmla="*/ 0 w 1440770"/>
                <a:gd name="connsiteY0" fmla="*/ 0 h 658543"/>
                <a:gd name="connsiteX1" fmla="*/ 2084 w 1440770"/>
                <a:gd name="connsiteY1" fmla="*/ 0 h 658543"/>
                <a:gd name="connsiteX2" fmla="*/ 29802 w 1440770"/>
                <a:gd name="connsiteY2" fmla="*/ 58508 h 658543"/>
                <a:gd name="connsiteX3" fmla="*/ 1171230 w 1440770"/>
                <a:gd name="connsiteY3" fmla="*/ 301389 h 658543"/>
                <a:gd name="connsiteX4" fmla="*/ 1440770 w 1440770"/>
                <a:gd name="connsiteY4" fmla="*/ 307171 h 658543"/>
                <a:gd name="connsiteX5" fmla="*/ 1440770 w 1440770"/>
                <a:gd name="connsiteY5" fmla="*/ 658543 h 658543"/>
                <a:gd name="connsiteX6" fmla="*/ 0 w 1440770"/>
                <a:gd name="connsiteY6" fmla="*/ 658543 h 65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770" h="658543">
                  <a:moveTo>
                    <a:pt x="0" y="0"/>
                  </a:moveTo>
                  <a:lnTo>
                    <a:pt x="2084" y="0"/>
                  </a:lnTo>
                  <a:lnTo>
                    <a:pt x="29802" y="58508"/>
                  </a:lnTo>
                  <a:cubicBezTo>
                    <a:pt x="147041" y="180420"/>
                    <a:pt x="598299" y="276442"/>
                    <a:pt x="1171230" y="301389"/>
                  </a:cubicBezTo>
                  <a:lnTo>
                    <a:pt x="1440770" y="307171"/>
                  </a:lnTo>
                  <a:lnTo>
                    <a:pt x="1440770" y="658543"/>
                  </a:lnTo>
                  <a:lnTo>
                    <a:pt x="0" y="658543"/>
                  </a:lnTo>
                  <a:close/>
                </a:path>
              </a:pathLst>
            </a:custGeom>
            <a:solidFill>
              <a:srgbClr val="0563C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8" name="Rectangle 27">
              <a:extLst>
                <a:ext uri="{FF2B5EF4-FFF2-40B4-BE49-F238E27FC236}">
                  <a16:creationId xmlns:a16="http://schemas.microsoft.com/office/drawing/2014/main" id="{B9F0780F-7993-4BB3-88DC-F589A6C2FF47}"/>
                </a:ext>
              </a:extLst>
            </p:cNvPr>
            <p:cNvSpPr/>
            <p:nvPr/>
          </p:nvSpPr>
          <p:spPr bwMode="auto">
            <a:xfrm>
              <a:off x="1028700" y="2540000"/>
              <a:ext cx="2453051" cy="2709008"/>
            </a:xfrm>
            <a:prstGeom prst="rect">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sp>
          <p:nvSpPr>
            <p:cNvPr id="44" name="Freeform: Shape 43">
              <a:extLst>
                <a:ext uri="{FF2B5EF4-FFF2-40B4-BE49-F238E27FC236}">
                  <a16:creationId xmlns:a16="http://schemas.microsoft.com/office/drawing/2014/main" id="{A9149FD1-A166-4ED9-8DFD-9FCE58420D26}"/>
                </a:ext>
              </a:extLst>
            </p:cNvPr>
            <p:cNvSpPr/>
            <p:nvPr/>
          </p:nvSpPr>
          <p:spPr bwMode="auto">
            <a:xfrm>
              <a:off x="4914899" y="4697730"/>
              <a:ext cx="3733801" cy="750570"/>
            </a:xfrm>
            <a:custGeom>
              <a:avLst/>
              <a:gdLst>
                <a:gd name="connsiteX0" fmla="*/ 3358516 w 3733801"/>
                <a:gd name="connsiteY0" fmla="*/ 0 h 750570"/>
                <a:gd name="connsiteX1" fmla="*/ 3733801 w 3733801"/>
                <a:gd name="connsiteY1" fmla="*/ 375285 h 750570"/>
                <a:gd name="connsiteX2" fmla="*/ 3358516 w 3733801"/>
                <a:gd name="connsiteY2" fmla="*/ 750570 h 750570"/>
                <a:gd name="connsiteX3" fmla="*/ 3358516 w 3733801"/>
                <a:gd name="connsiteY3" fmla="*/ 562928 h 750570"/>
                <a:gd name="connsiteX4" fmla="*/ 2506981 w 3733801"/>
                <a:gd name="connsiteY4" fmla="*/ 562928 h 750570"/>
                <a:gd name="connsiteX5" fmla="*/ 2506981 w 3733801"/>
                <a:gd name="connsiteY5" fmla="*/ 558898 h 750570"/>
                <a:gd name="connsiteX6" fmla="*/ 0 w 3733801"/>
                <a:gd name="connsiteY6" fmla="*/ 558898 h 750570"/>
                <a:gd name="connsiteX7" fmla="*/ 0 w 3733801"/>
                <a:gd name="connsiteY7" fmla="*/ 190500 h 750570"/>
                <a:gd name="connsiteX8" fmla="*/ 2506981 w 3733801"/>
                <a:gd name="connsiteY8" fmla="*/ 190500 h 750570"/>
                <a:gd name="connsiteX9" fmla="*/ 2506981 w 3733801"/>
                <a:gd name="connsiteY9" fmla="*/ 187643 h 750570"/>
                <a:gd name="connsiteX10" fmla="*/ 3358516 w 3733801"/>
                <a:gd name="connsiteY10" fmla="*/ 187643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33801" h="750570">
                  <a:moveTo>
                    <a:pt x="3358516" y="0"/>
                  </a:moveTo>
                  <a:lnTo>
                    <a:pt x="3733801" y="375285"/>
                  </a:lnTo>
                  <a:lnTo>
                    <a:pt x="3358516" y="750570"/>
                  </a:lnTo>
                  <a:lnTo>
                    <a:pt x="3358516" y="562928"/>
                  </a:lnTo>
                  <a:lnTo>
                    <a:pt x="2506981" y="562928"/>
                  </a:lnTo>
                  <a:lnTo>
                    <a:pt x="2506981" y="558898"/>
                  </a:lnTo>
                  <a:lnTo>
                    <a:pt x="0" y="558898"/>
                  </a:lnTo>
                  <a:lnTo>
                    <a:pt x="0" y="190500"/>
                  </a:lnTo>
                  <a:lnTo>
                    <a:pt x="2506981" y="190500"/>
                  </a:lnTo>
                  <a:lnTo>
                    <a:pt x="2506981" y="187643"/>
                  </a:lnTo>
                  <a:lnTo>
                    <a:pt x="3358516" y="187643"/>
                  </a:lnTo>
                  <a:close/>
                </a:path>
              </a:pathLst>
            </a:custGeom>
            <a:solidFill>
              <a:srgbClr val="0563C1"/>
            </a:solid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39" name="Freeform: Shape 38">
              <a:extLst>
                <a:ext uri="{FF2B5EF4-FFF2-40B4-BE49-F238E27FC236}">
                  <a16:creationId xmlns:a16="http://schemas.microsoft.com/office/drawing/2014/main" id="{D616D00D-A047-4C7A-9654-18C1CA6F9352}"/>
                </a:ext>
              </a:extLst>
            </p:cNvPr>
            <p:cNvSpPr/>
            <p:nvPr/>
          </p:nvSpPr>
          <p:spPr bwMode="auto">
            <a:xfrm rot="16200000">
              <a:off x="3232993" y="-667325"/>
              <a:ext cx="3592414" cy="8880230"/>
            </a:xfrm>
            <a:custGeom>
              <a:avLst/>
              <a:gdLst>
                <a:gd name="connsiteX0" fmla="*/ 4888524 w 4888524"/>
                <a:gd name="connsiteY0" fmla="*/ 0 h 8880230"/>
                <a:gd name="connsiteX1" fmla="*/ 4888524 w 4888524"/>
                <a:gd name="connsiteY1" fmla="*/ 439614 h 8880230"/>
                <a:gd name="connsiteX2" fmla="*/ 439614 w 4888524"/>
                <a:gd name="connsiteY2" fmla="*/ 439614 h 8880230"/>
                <a:gd name="connsiteX3" fmla="*/ 439614 w 4888524"/>
                <a:gd name="connsiteY3" fmla="*/ 8880230 h 8880230"/>
                <a:gd name="connsiteX4" fmla="*/ 0 w 4888524"/>
                <a:gd name="connsiteY4" fmla="*/ 8880230 h 8880230"/>
                <a:gd name="connsiteX5" fmla="*/ 0 w 4888524"/>
                <a:gd name="connsiteY5" fmla="*/ 439614 h 8880230"/>
                <a:gd name="connsiteX6" fmla="*/ 0 w 4888524"/>
                <a:gd name="connsiteY6" fmla="*/ 0 h 8880230"/>
                <a:gd name="connsiteX7" fmla="*/ 439614 w 4888524"/>
                <a:gd name="connsiteY7" fmla="*/ 0 h 88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8524" h="8880230">
                  <a:moveTo>
                    <a:pt x="4888524" y="0"/>
                  </a:moveTo>
                  <a:lnTo>
                    <a:pt x="4888524" y="439614"/>
                  </a:lnTo>
                  <a:lnTo>
                    <a:pt x="439614" y="439614"/>
                  </a:lnTo>
                  <a:lnTo>
                    <a:pt x="439614" y="8880230"/>
                  </a:lnTo>
                  <a:lnTo>
                    <a:pt x="0" y="8880230"/>
                  </a:lnTo>
                  <a:lnTo>
                    <a:pt x="0" y="439614"/>
                  </a:lnTo>
                  <a:lnTo>
                    <a:pt x="0" y="0"/>
                  </a:lnTo>
                  <a:lnTo>
                    <a:pt x="439614" y="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45" name="Rectangle 44">
              <a:extLst>
                <a:ext uri="{FF2B5EF4-FFF2-40B4-BE49-F238E27FC236}">
                  <a16:creationId xmlns:a16="http://schemas.microsoft.com/office/drawing/2014/main" id="{A95D0225-D0C9-45E7-A5E1-23D510D311B6}"/>
                </a:ext>
              </a:extLst>
            </p:cNvPr>
            <p:cNvSpPr/>
            <p:nvPr/>
          </p:nvSpPr>
          <p:spPr bwMode="auto">
            <a:xfrm>
              <a:off x="4893944" y="4905374"/>
              <a:ext cx="59056" cy="318135"/>
            </a:xfrm>
            <a:prstGeom prst="rect">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cxnSp>
          <p:nvCxnSpPr>
            <p:cNvPr id="47" name="Straight Arrow Connector 46">
              <a:extLst>
                <a:ext uri="{FF2B5EF4-FFF2-40B4-BE49-F238E27FC236}">
                  <a16:creationId xmlns:a16="http://schemas.microsoft.com/office/drawing/2014/main" id="{737EED2B-9A83-49A9-8EC5-C69E60185473}"/>
                </a:ext>
              </a:extLst>
            </p:cNvPr>
            <p:cNvCxnSpPr>
              <a:cxnSpLocks/>
            </p:cNvCxnSpPr>
            <p:nvPr/>
          </p:nvCxnSpPr>
          <p:spPr>
            <a:xfrm>
              <a:off x="3481752" y="4572000"/>
              <a:ext cx="0" cy="66217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F41A67-22CA-4AA9-AB08-E486F6552C07}"/>
                </a:ext>
              </a:extLst>
            </p:cNvPr>
            <p:cNvCxnSpPr>
              <a:cxnSpLocks/>
            </p:cNvCxnSpPr>
            <p:nvPr/>
          </p:nvCxnSpPr>
          <p:spPr>
            <a:xfrm>
              <a:off x="5360294" y="4894267"/>
              <a:ext cx="0" cy="3399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6D6C16-FF40-42E6-82C9-2E202FA72C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500039" y="4880275"/>
              <a:ext cx="899045" cy="256000"/>
            </a:xfrm>
            <a:prstGeom prst="rect">
              <a:avLst/>
            </a:prstGeom>
          </p:spPr>
        </p:pic>
        <p:pic>
          <p:nvPicPr>
            <p:cNvPr id="61" name="Picture 60">
              <a:extLst>
                <a:ext uri="{FF2B5EF4-FFF2-40B4-BE49-F238E27FC236}">
                  <a16:creationId xmlns:a16="http://schemas.microsoft.com/office/drawing/2014/main" id="{E32B4AD3-75DC-4A10-8F4F-0753847B264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19752" y="4944340"/>
              <a:ext cx="495237" cy="222476"/>
            </a:xfrm>
            <a:prstGeom prst="rect">
              <a:avLst/>
            </a:prstGeom>
          </p:spPr>
        </p:pic>
        <p:sp>
          <p:nvSpPr>
            <p:cNvPr id="62" name="AutoShape 174">
              <a:extLst>
                <a:ext uri="{FF2B5EF4-FFF2-40B4-BE49-F238E27FC236}">
                  <a16:creationId xmlns:a16="http://schemas.microsoft.com/office/drawing/2014/main" id="{C49FD8E1-B5DF-4AED-9FBC-A9C69B5E71C8}"/>
                </a:ext>
              </a:extLst>
            </p:cNvPr>
            <p:cNvSpPr>
              <a:spLocks noChangeArrowheads="1"/>
            </p:cNvSpPr>
            <p:nvPr/>
          </p:nvSpPr>
          <p:spPr bwMode="auto">
            <a:xfrm flipV="1">
              <a:off x="2719390" y="2311957"/>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63" name="Line 175">
              <a:extLst>
                <a:ext uri="{FF2B5EF4-FFF2-40B4-BE49-F238E27FC236}">
                  <a16:creationId xmlns:a16="http://schemas.microsoft.com/office/drawing/2014/main" id="{B9B8C80D-8F2B-4841-985E-D35FA7DF1083}"/>
                </a:ext>
              </a:extLst>
            </p:cNvPr>
            <p:cNvSpPr>
              <a:spLocks noChangeShapeType="1"/>
            </p:cNvSpPr>
            <p:nvPr/>
          </p:nvSpPr>
          <p:spPr bwMode="auto">
            <a:xfrm>
              <a:off x="2659107" y="2604136"/>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4" name="Line 176">
              <a:extLst>
                <a:ext uri="{FF2B5EF4-FFF2-40B4-BE49-F238E27FC236}">
                  <a16:creationId xmlns:a16="http://schemas.microsoft.com/office/drawing/2014/main" id="{4E63C8EE-1904-41E2-9D9A-8FF37511CA9A}"/>
                </a:ext>
              </a:extLst>
            </p:cNvPr>
            <p:cNvSpPr>
              <a:spLocks noChangeShapeType="1"/>
            </p:cNvSpPr>
            <p:nvPr/>
          </p:nvSpPr>
          <p:spPr bwMode="auto">
            <a:xfrm>
              <a:off x="2719390" y="2668275"/>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5" name="Line 177">
              <a:extLst>
                <a:ext uri="{FF2B5EF4-FFF2-40B4-BE49-F238E27FC236}">
                  <a16:creationId xmlns:a16="http://schemas.microsoft.com/office/drawing/2014/main" id="{B0353A19-579B-4B53-8CB1-B1413CC31231}"/>
                </a:ext>
              </a:extLst>
            </p:cNvPr>
            <p:cNvSpPr>
              <a:spLocks noChangeShapeType="1"/>
            </p:cNvSpPr>
            <p:nvPr/>
          </p:nvSpPr>
          <p:spPr bwMode="auto">
            <a:xfrm>
              <a:off x="2789721" y="2732412"/>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5" name="Freeform: Shape 34">
              <a:extLst>
                <a:ext uri="{FF2B5EF4-FFF2-40B4-BE49-F238E27FC236}">
                  <a16:creationId xmlns:a16="http://schemas.microsoft.com/office/drawing/2014/main" id="{206C512B-797F-4612-870C-A5D08A6980B0}"/>
                </a:ext>
              </a:extLst>
            </p:cNvPr>
            <p:cNvSpPr/>
            <p:nvPr/>
          </p:nvSpPr>
          <p:spPr bwMode="auto">
            <a:xfrm rot="10800000" flipH="1">
              <a:off x="3481752" y="2087418"/>
              <a:ext cx="305141" cy="2484582"/>
            </a:xfrm>
            <a:custGeom>
              <a:avLst/>
              <a:gdLst>
                <a:gd name="connsiteX0" fmla="*/ 0 w 448407"/>
                <a:gd name="connsiteY0" fmla="*/ 0 h 3877408"/>
                <a:gd name="connsiteX1" fmla="*/ 448407 w 448407"/>
                <a:gd name="connsiteY1" fmla="*/ 571500 h 3877408"/>
                <a:gd name="connsiteX2" fmla="*/ 448407 w 448407"/>
                <a:gd name="connsiteY2" fmla="*/ 3877408 h 3877408"/>
                <a:gd name="connsiteX3" fmla="*/ 0 w 448407"/>
                <a:gd name="connsiteY3" fmla="*/ 3877408 h 3877408"/>
                <a:gd name="connsiteX4" fmla="*/ 0 w 448407"/>
                <a:gd name="connsiteY4" fmla="*/ 571500 h 387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7" h="3877408">
                  <a:moveTo>
                    <a:pt x="0" y="0"/>
                  </a:moveTo>
                  <a:lnTo>
                    <a:pt x="448407" y="571500"/>
                  </a:lnTo>
                  <a:lnTo>
                    <a:pt x="448407" y="3877408"/>
                  </a:lnTo>
                  <a:lnTo>
                    <a:pt x="0" y="3877408"/>
                  </a:lnTo>
                  <a:lnTo>
                    <a:pt x="0" y="57150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cxnSp>
          <p:nvCxnSpPr>
            <p:cNvPr id="67" name="Straight Connector 66">
              <a:extLst>
                <a:ext uri="{FF2B5EF4-FFF2-40B4-BE49-F238E27FC236}">
                  <a16:creationId xmlns:a16="http://schemas.microsoft.com/office/drawing/2014/main" id="{DFDD6B42-13FF-4F1B-8638-BCF9E6727980}"/>
                </a:ext>
              </a:extLst>
            </p:cNvPr>
            <p:cNvCxnSpPr/>
            <p:nvPr/>
          </p:nvCxnSpPr>
          <p:spPr>
            <a:xfrm>
              <a:off x="1028700" y="2540000"/>
              <a:ext cx="24530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0.4837"/>
  <p:tag name="LATEXADDIN" val="\documentclass{article}&#10;\usepackage{amsmath}&#10;\usepackage{xcolor}&#10;\pagestyle{empty}&#10;\begin{document}&#10;&#10;\definecolor{Monred}{RGB}{172,0,0}&#10;&#10;&#10;$$A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3139.858"/>
  <p:tag name="LATEXADDIN" val="\documentclass{article}&#10;\usepackage{amsmath}&#10;\usepackage{xcolor}&#10;\pagestyle{empty}&#10;\begin{document}&#10;&#10;\definecolor{Monred}{RGB}{172,0,0}&#10;&#10;\noindent Dotted purple lines indicate control volumes \\&#10;Solid purple lines, arrows, and points indicate streamlines \\&#10;Dashed purple lines indicate reference elevations&#10;&#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750.6561"/>
  <p:tag name="LATEXADDIN" val="\documentclass{article}&#10;\usepackage{amsmath}&#10;\usepackage{xcolor}&#10;\usepackage{ragged2e}&#10;\pagestyle{empty}&#10;\begin{document}&#10;&#10;\definecolor{Monred}{RGB}{172,0,0}&#10;&#10;&#10;\begin{flushright}&#10;Lever \\&#10;counterweight&#10;\end{flushright}&#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921.6348"/>
  <p:tag name="LATEXADDIN" val="\documentclass{article}&#10;\usepackage{amsmath}&#10;\usepackage{xcolor}&#10;\usepackage{ragged2e}&#10;\pagestyle{empty}&#10;\begin{document}&#10;&#10;\definecolor{Monred}{RGB}{172,0,0}&#10;&#10;&#10;\begin{flushright}&#10;Open channel \\&#10;supercritical flow&#10;\end{flushright}&#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54.9306"/>
  <p:tag name="LATEXADDIN" val="\documentclass{article}&#10;\usepackage{amsmath}&#10;\usepackage{xcolor}&#10;\usepackage{ragged2e}&#10;\pagestyle{empty}&#10;\begin{document}&#10;&#10;\definecolor{Monred}{RGB}{172,0,0}&#10;&#10;&#10;\begin{flushright}&#10;Drop tube&#10;\end{flushright}&#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6.4154"/>
  <p:tag name="LATEXADDIN" val="\documentclass{article}&#10;\usepackage{amsmath}&#10;\usepackage{xcolor}&#10;\usepackage{ragged2e}&#10;\pagestyle{empty}&#10;\begin{document}&#10;&#10;\definecolor{Monred}{RGB}{172,0,0}&#10;&#10;&#10;\begin{flushright}&#10;Purge valv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92.4635"/>
  <p:tag name="LATEXADDIN" val="\documentclass{article}&#10;\usepackage{amsmath}&#10;\usepackage{xcolor}&#10;\usepackage{ragged2e}&#10;\pagestyle{empty}&#10;\begin{document}&#10;&#10;\definecolor{Monred}{RGB}{172,0,0}&#10;&#10;&#10;\begin{flushright}&#10;Lever&#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7.1766"/>
  <p:tag name="LATEXADDIN" val="\documentclass{article}&#10;\usepackage{amsmath}&#10;\usepackage{xcolor}&#10;\usepackage{ragged2e}&#10;\pagestyle{empty}&#10;\begin{document}&#10;&#10;\definecolor{Monred}{RGB}{172,0,0}&#10;&#10;&#10;\begin{flushright}&#10;Dose slider&#10;\end{flush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8.4552"/>
  <p:tag name="LATEXADDIN" val="\documentclass{article}&#10;\usepackage{amsmath}&#10;\usepackage{xcolor}&#10;\usepackage{ragged2e}&#10;\pagestyle{empty}&#10;\begin{document}&#10;&#10;\definecolor{Monred}{RGB}{172,0,0}&#10;&#10;&#10;\begin{flushright}&#10;LFOM&#10;\end{flushright}&#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usepackage{ragged2e}&#10;\pagestyle{empty}&#10;\begin{document}&#10;&#10;\definecolor{Monred}{RGB}{172,0,0}&#10;&#10;&#10;\begin{flushright}&#10;Float&#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592.4259"/>
  <p:tag name="LATEXADDIN" val="\documentclass{article}&#10;\usepackage{amsmath}&#10;\usepackage{xcolor}&#10;\usepackage{ragged2e}&#10;\pagestyle{empty}&#10;\begin{document}&#10;&#10;\definecolor{Monred}{RGB}{172,0,0}&#10;&#10;\begin{center}&#10;Constant \\&#10;Head Tank \\&#10;(CHT)&#10;\end{center}&#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63.33"/>
  <p:tag name="LATEXADDIN" val="\documentclass{article}&#10;\usepackage{amsmath}&#10;\usepackage{xcolor}&#10;\pagestyle{empty}&#10;\begin{document}&#10;&#10;\definecolor{Monred}{RGB}{172,0,0}&#10;&#10;1 meter of elevation head&#10;&#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89.539"/>
  <p:tag name="LATEXADDIN" val="\documentclass{article}&#10;\usepackage{amsmath}&#10;\usepackage{xcolor}&#10;\pagestyle{empty}&#10;\begin{document}&#10;&#10;\definecolor{Monred}{RGB}{172,0,0}&#10;&#10;$$\color{blue}{&#10;D_{Min, \, Error} = \left[ \frac{8 Q^2 \sum K_e}{\Pi_{Error} h_l g \pi^2} \right]^{\frac{1}{4}}&#10;}$$&#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02.6997"/>
  <p:tag name="LATEXADDIN" val="\documentclass{article}&#10;\usepackage{amsmath}&#10;\usepackage{xcolor}&#10;\pagestyle{empty}&#10;\begin{document}&#10;&#10;\definecolor{Monred}{RGB}{172,0,0}&#10;&#10;&#10;1 meter&#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490.064"/>
  <p:tag name="LATEXADDIN" val="\documentclass{article}&#10;\usepackage{amsmath}&#10;\usepackage{xcolor}&#10;\usepackage{ragged2e}&#10;\pagestyle{empty}&#10;\begin{document}&#10;&#10;\definecolor{Monred}{RGB}{172,0,0}&#10;&#10;\textbf{Top and Bottom Baffles}&#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40.4199"/>
  <p:tag name="LATEXADDIN" val="\documentclass{article}&#10;\usepackage{amsmath}&#10;\usepackage{xcolor}&#10;\usepackage{ragged2e}&#10;\pagestyle{empty}&#10;\begin{document}&#10;&#10;\definecolor{Monred}{RGB}{172,0,0}&#10;&#10;\textbf{Flow Path}&#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319.835"/>
  <p:tag name="LATEXADDIN" val="\documentclass{article}&#10;\usepackage{amsmath}&#10;\usepackage{xcolor}&#10;\usepackage{ragged2e}&#10;\pagestyle{empty}&#10;\begin{document}&#10;&#10;\definecolor{Monred}{RGB}{172,0,0}&#10;&#10;\textbf{Flocculator Channel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35.9205"/>
  <p:tag name="LATEXADDIN" val="\documentclass{article}&#10;\usepackage{amsmath}&#10;\usepackage{xcolor}&#10;\usepackage{ragged2e}&#10;\pagestyle{empty}&#10;\begin{document}&#10;&#10;\definecolor{Monred}{RGB}{172,0,0}&#10;&#10;\noindent Dead space, \\&#10;lowers $\bar G$&#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2.4822"/>
  <p:tag name="LATEXADDIN" val="\documentclass{article}&#10;\usepackage{amsmath}&#10;\usepackage{xcolor}&#10;\pagestyle{empty}&#10;\begin{document}&#10;&#10;\definecolor{Monred}{RGB}{172,0,0}&#10;&#10;$$H_e$$&#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702.6621"/>
  <p:tag name="LATEXADDIN" val="\documentclass{article}&#10;\usepackage{amsmath}&#10;\usepackage{xcolor}&#10;\pagestyle{empty}&#10;\begin{document}&#10;&#10;\definecolor{Monred}{RGB}{172,0,0}&#10;&#10;$$\varepsilon, \,{\rm units \, of} \, \frac{W}{kg}$$&#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01.087"/>
  <p:tag name="LATEXADDIN" val="\documentclass{article}&#10;\usepackage{amsmath}&#10;\usepackage{xcolor}&#10;\pagestyle{empty}&#10;\begin{document}&#10;&#10;\definecolor{Monred}{RGB}{172,0,0}&#10;&#10;1 meter of velocity head&#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592.4259"/>
  <p:tag name="LATEXADDIN" val="\documentclass{article}&#10;\usepackage{amsmath}&#10;\usepackage{xcolor}&#10;\pagestyle{empty}&#10;\begin{document}&#10;&#10;\definecolor{Monred}{RGB}{172,0,0}&#10;&#10;$${\rm Units \, of} \, \frac{W}{kg}$$&#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523.06"/>
  <p:tag name="LATEXADDIN" val="\documentclass{article}&#10;\usepackage{amsmath}&#10;\usepackage{xcolor}&#10;\pagestyle{empty}&#10;\begin{document}&#10;&#10;\definecolor{Monred}{RGB}{172,0,0}&#10;&#10;&#10;Jet expansion rule of thumb&#10;&#10;\end{document}"/>
  <p:tag name="IGUANATEXSIZE" val="25"/>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8.6577"/>
  <p:tag name="LATEXADDIN" val="\documentclass{article}&#10;\usepackage{amsmath}&#10;\usepackage{xcolor}&#10;\pagestyle{empty}&#10;\begin{document}&#10;&#10;\definecolor{Monred}{RGB}{172,0,0}&#10;&#10;&#10;\noindent Jet expansion\\&#10;after a baffle&#10;&#10;\end{document}"/>
  <p:tag name="IGUANATEXSIZE" val="25"/>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SELECTIONNAME" val="Group 93"/>
  <p:tag name="LAYER" val="3"/>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7.2066"/>
  <p:tag name="LATEXADDIN" val="\documentclass{article}&#10;\usepackage{amsmath}&#10;\usepackage{xcolor}&#10;\pagestyle{empty}&#10;\begin{document}&#10;&#10;\definecolor{Monred}{RGB}{172,0,0}&#10;&#10;&#10;$$x_0 = 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327.334"/>
  <p:tag name="LATEXADDIN" val="\documentclass{article}&#10;\usepackage{amsmath}&#10;\usepackage{xcolor}&#10;\pagestyle{empty}&#10;\begin{document}&#10;&#10;\definecolor{Monred}{RGB}{172,0,0}&#10;&#10;1 meter of pressure head&#10;&#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06.1867"/>
  <p:tag name="LATEXADDIN" val="\documentclass{article}&#10;\usepackage{amsmath}&#10;\usepackage{xcolor}&#10;\pagestyle{empty}&#10;\begin{document}&#10;&#10;\definecolor{Monred}{RGB}{172,0,0}&#10;&#10;&#10;$$x = 10D_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SELECTIONNAME" val="Group 92"/>
  <p:tag name="LAYER" val="2"/>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77.6903"/>
  <p:tag name="LATEXADDIN" val="\documentclass{article}&#10;\usepackage{amsmath}&#10;\usepackage{xcolor}&#10;\pagestyle{empty}&#10;\begin{document}&#10;&#10;\definecolor{Monred}{RGB}{172,0,0}&#10;&#10;&#10;$$D = 2D_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3.2321"/>
  <p:tag name="LATEXADDIN" val="\documentclass{article}&#10;\usepackage{amsmath}&#10;\usepackage{xcolor}&#10;\pagestyle{empty}&#10;\begin{document}&#10;&#10;\definecolor{Monred}{RGB}{172,0,0}&#10;&#10;&#10;$$D_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85.6768"/>
  <p:tag name="LATEXADDIN" val="\documentclass{article}&#10;\usepackage{amsmath}&#10;\usepackage{xcolor}&#10;\usepackage{ragged2e}&#10;\pagestyle{empty}&#10;\begin{document}&#10;&#10;\definecolor{Monred}{RGB}{172,0,0}&#10;&#10;\textbf{Side-view}&#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2.2272"/>
  <p:tag name="LATEXADDIN" val="\documentclass{article}&#10;\usepackage{amsmath}&#10;\usepackage{xcolor}&#10;\usepackage{ragged2e}&#10;\pagestyle{empty}&#10;\begin{document}&#10;&#10;\definecolor{Monred}{RGB}{172,0,0}&#10;&#10;$$A_{in}$$&#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11.1736"/>
  <p:tag name="LATEXADDIN" val="\documentclass{article}&#10;\usepackage{amsmath}&#10;\usepackage{xcolor}&#10;\usepackage{ragged2e}&#10;\pagestyle{empty}&#10;\begin{document}&#10;&#10;\definecolor{Monred}{RGB}{172,0,0}&#10;&#10;\textbf{Plan-view}&#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407.949"/>
  <p:tag name="LATEXADDIN" val="\documentclass{article}&#10;\usepackage{amsmath}&#10;\usepackage{xcolor}&#10;\pagestyle{empty}&#10;\begin{document}&#10;&#10;\definecolor{Monred}{RGB}{172,0,0}&#10;&#10;\begin{center}&#10;Bottom&#10;\\&#10;baffles&#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10;$$ H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xcolor}&#10;\pagestyle{empty}&#10;\begin{document}&#10;&#10;\definecolor{Monred}{RGB}{172,0,0}&#10;&#10;&#10;$$ T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63.442"/>
  <p:tag name="LATEXADDIN" val="\documentclass{article}&#10;\usepackage{amsmath}&#10;\usepackage{xcolor}&#10;\pagestyle{empty}&#10;\begin{document}&#10;&#10;\definecolor{Monred}{RGB}{172,0,0}&#10;&#10;&#10;$$ W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0.9711"/>
  <p:tag name="LATEXADDIN" val="\documentclass{article}&#10;\usepackage{amsmath}&#10;\usepackage{xcolor}&#10;\usepackage{ragged2e}&#10;\pagestyle{empty}&#10;\begin{document}&#10;&#10;\definecolor{Monred}{RGB}{172,0,0}&#10;&#10;$$A_{ou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84.627"/>
  <p:tag name="ORIGINALWIDTH" val="4269.966"/>
  <p:tag name="LATEXADDIN" val="\documentclass{article}&#10;\usepackage{amsmath}&#10;\usepackage{xcolor}&#10;\pagestyle{empty}&#10;\begin{document}&#10;&#10;\definecolor{Monred}{RGB}{172,0,0}&#10;&#10;{\bf Variable Explanation:}&#10;\\&#10;$W_{channel} =$ width of flocculator channels&#10;\\&#10;$L_{channel} =$ length of flocculator channels&#10;\\&#10;$S =$ distance between baffles. This is the dimension that water flows through&#10;\\&#10;$T =$ thickness of a baffle&#10;\\&#10;$B = S + T =$ center-to-center distance between baffles. Accounts for thickness \\ &#10;  \indent\indent\indent\indent &#10;  of each baffle&#10;\end{document}"/>
  <p:tag name="IGUANATEXSIZE" val="20"/>
  <p:tag name="IGUANATEXCURSOR" val="51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1415.073"/>
  <p:tag name="LATEXADDIN" val="\documentclass{article}&#10;\usepackage{amsmath}&#10;\usepackage{xcolor}&#10;\usepackage{ragged2e}&#10;\pagestyle{empty}&#10;\begin{document}&#10;&#10;\definecolor{Monred}{RGB}{172,0,0}&#10;&#10;\noindent The purple lines represent \\&#10;the most extreme \\&#10;streamline for water \\ &#10;flowing around a baffle&#10;&#10;&#10;&#10;\end{document}"/>
  <p:tag name="IGUANATEXSIZE" val="3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3.4083"/>
  <p:tag name="LATEXADDIN" val="\documentclass{article}&#10;\usepackage{amsmath}&#10;\usepackage{xcolor}&#10;\usepackage{ragged2e}&#10;\pagestyle{empty}&#10;\begin{document}&#10;&#10;\definecolor{Monred}{RGB}{172,0,0}&#10;&#10;\begin{center}&#10;\textbf{Vertical \\&#10;Flocculator:}&#10;\end{center}&#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06.1867"/>
  <p:tag name="LATEXADDIN" val="\documentclass{article}&#10;\usepackage{amsmath}&#10;\usepackage{xcolor}&#10;\usepackage{ragged2e}&#10;\pagestyle{empty}&#10;\begin{document}&#10;&#10;\definecolor{Monred}{RGB}{172,0,0}&#10;&#10;Side-view&#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31.6835"/>
  <p:tag name="LATEXADDIN" val="\documentclass{article}&#10;\usepackage{amsmath}&#10;\usepackage{xcolor}&#10;\usepackage{ragged2e}&#10;\pagestyle{empty}&#10;\begin{document}&#10;&#10;\definecolor{Monred}{RGB}{172,0,0}&#10;&#10;Plan-view&#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5.9017"/>
  <p:tag name="LATEXADDIN" val="\documentclass{article}&#10;\usepackage{amsmath}&#10;\usepackage{xcolor}&#10;\pagestyle{empty}&#10;\begin{document}&#10;&#10;\definecolor{Monred}{RGB}{172,0,0}&#10;&#10;\begin{center}&#10;Bottom baffles&#10;\end{center}&#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pagestyle{empty}&#10;\begin{document}&#10;&#10;\definecolor{Monred}{RGB}{172,0,0}&#10;&#10;Top baffles&#10;&#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98.7251"/>
  <p:tag name="LATEXADDIN" val="\documentclass{article}&#10;\usepackage{amsmath}&#10;\usepackage{xcolor}&#10;\usepackage{ragged2e}&#10;\pagestyle{empty}&#10;\begin{document}&#10;&#10;\definecolor{Monred}{RGB}{172,0,0}&#10;&#10;&#10;$$v_{out}$$&#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864.6419"/>
  <p:tag name="LATEXADDIN" val="\documentclass{article}&#10;\usepackage{amsmath}&#10;\usepackage{xcolor}&#10;\pagestyle{empty}&#10;\begin{document}&#10;&#10;\definecolor{Monred}{RGB}{172,0,0}&#10;&#10;\noindent Set of obstacles,\\&#10;3 per baffle in \\&#10;this design&#10;&#10;&#10;\end{document}"/>
  <p:tag name="IGUANATEXSIZE" val="25"/>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2.6509"/>
  <p:tag name="LATEXADDIN" val="\documentclass{article}&#10;\usepackage{amsmath}&#10;\usepackage{xcolor}&#10;\pagestyle{empty}&#10;\begin{document}&#10;&#10;\definecolor{Monred}{RGB}{172,0,0}&#10;&#10;\noindent Single obstacle&#10;&#10;&#10;\end{document}"/>
  <p:tag name="IGUANATEXSIZE" val="25"/>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6.6517"/>
  <p:tag name="LATEXADDIN" val="\documentclass{article}&#10;\usepackage{amsmath}&#10;\usepackage{xcolor}&#10;\pagestyle{empty}&#10;\begin{document}&#10;&#10;\definecolor{Monred}{RGB}{172,0,0}&#10;&#10;\noindent Bottom baffles&#10;&#10;&#10;\end{document}"/>
  <p:tag name="IGUANATEXSIZE" val="25"/>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3612.299"/>
  <p:tag name="LATEXADDIN" val="\documentclass{article}&#10;\usepackage{amsmath}&#10;\usepackage{xcolor}&#10;\usepackage{ragged2e}&#10;\pagestyle{empty}&#10;\begin{document}&#10;&#10;\definecolor{Monred}{RGB}{172,0,0}&#10;&#10;\noindent &#10;There are an even amount of flocculator channels to keep the \\ &#10;AguaClara plant layout consistent. This ensures that the entrance \\ &#10;tank, filter box, and filters can be kept in the same places \\ &#10;across plants. Only for exceptionally low flow plants (\textless 5 LPS) \\&#10;is there one channel.&#10;&#10;&#10;&#10;\end{document}"/>
  <p:tag name="IGUANATEXSIZE" val="24"/>
  <p:tag name="IGUANATEXCURSOR" val="454"/>
  <p:tag name="TRANSPARENCY" val="True"/>
  <p:tag name="FILENAME" val=""/>
  <p:tag name="LATEXENGINEID" val="0"/>
  <p:tag name="TEMPFOLDER" val="c:\temp\"/>
  <p:tag name="LATEXFORMHEIGHT" val="334.2"/>
  <p:tag name="LATEXFORMWIDTH" val="498.6"/>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699.6625"/>
  <p:tag name="LATEXADDIN" val="\documentclass{article}&#10;\usepackage{amsmath}&#10;\usepackage{xcolor}&#10;\usepackage{ragged2e}&#10;\pagestyle{empty}&#10;\begin{document}&#10;&#10;\definecolor{Monred}{RGB}{172,0,0}&#10;&#10;\noindent &#10;\textbf{Flocculator \\&#10;Channels}&#10;&#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06.4117"/>
  <p:tag name="LATEXADDIN" val="\documentclass{article}&#10;\usepackage{amsmath}&#10;\usepackage{xcolor}&#10;\pagestyle{empty}&#10;\begin{document}&#10;&#10;\definecolor{Monred}{RGB}{172,0,0}&#10;&#10;$$n_{channels} = 2$$&#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889.3888"/>
  <p:tag name="LATEXADDIN" val="\documentclass{article}&#10;\usepackage{amsmath}&#10;\usepackage{xcolor}&#10;\usepackage{ragged2e}&#10;\pagestyle{empty}&#10;\begin{document}&#10;&#10;\definecolor{Monred}{RGB}{172,0,0}&#10;&#10;\noindent&#10;\textbf{Sedimentation \\&#10;Tank (3)}&#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3329.584"/>
  <p:tag name="LATEXADDIN" val="\documentclass{article}&#10;\usepackage{amsmath}&#10;\usepackage{xcolor}&#10;\pagestyle{empty}&#10;\begin{document}&#10;&#10;\definecolor{Monred}{RGB}{172,0,0}&#10;&#10;$$\bf{H = {\rm \,  height \, of \, water \, at \, the \, end \, of \, the \, flocculator}}$$  &#10;$$\bf{H + h_{L_{floc}} = {\rm \,  height\, of \, water  \, at \, the \, beginning \, of \, the \, flocculator}}$$ &#10;&#10;&#10;&#10;\end{document}"/>
  <p:tag name="IGUANATEXSIZE" val="20"/>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03.1871"/>
  <p:tag name="LATEXADDIN" val="\documentclass{article}&#10;\usepackage{amsmath}&#10;\usepackage{xcolor}&#10;\pagestyle{empty}&#10;\begin{document}&#10;&#10;\definecolor{Monred}{RGB}{172,0,0}&#10;&#10;$$\bf{&#10;L_{Max, \, sed}&#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9.9813"/>
  <p:tag name="LATEXADDIN" val="\documentclass{article}&#10;\usepackage{amsmath}&#10;\usepackage{xcolor}&#10;\usepackage{ragged2e}&#10;\pagestyle{empty}&#10;\begin{document}&#10;&#10;\definecolor{Monred}{RGB}{172,0,0}&#10;&#10;&#10;$$v_{in}$$&#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74.9156"/>
  <p:tag name="LATEXADDIN" val="\documentclass{article}&#10;\usepackage{amsmath}&#10;\usepackage{xcolor}&#10;\pagestyle{empty}&#10;\begin{document}&#10;&#10;\definecolor{Monred}{RGB}{172,0,0}&#10;&#10;&#10;No obstacles&#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834.6457"/>
  <p:tag name="LATEXADDIN" val="\documentclass{article}&#10;\usepackage{amsmath}&#10;\usepackage{xcolor}&#10;\pagestyle{empty}&#10;\begin{document}&#10;&#10;\definecolor{Monred}{RGB}{172,0,0}&#10;&#10;&#10;1 obstacle \\ per baffle spa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10;\definecolor{Monred}{RGB}{172,0,0}&#10;&#10;&#10;\noindent The volume between two baffles is called a baffle space. Mathematically, one baffle space is the volume occupied by the height of water times the width of a channel times the spacing between two baffles, $H \cdot W \cdot S$. &#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09.1864"/>
  <p:tag name="LATEXADDIN" val="\documentclass{article}&#10;\usepackage{amsmath}&#10;\usepackage{xcolor}&#10;\pagestyle{empty}&#10;\begin{document}&#10;&#10;\definecolor{Monred}{RGB}{172,0,0}&#10;&#10;\color{Monred}{Obstacl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3.4833"/>
  <p:tag name="LATEXADDIN" val="\documentclass{article}&#10;\usepackage{amsmath}&#10;\usepackage{xcolor}&#10;\pagestyle{empty}&#10;\begin{document}&#10;&#10;\definecolor{Monred}{RGB}{172,0,0}&#10;&#10;&#10;$$A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97.48779"/>
  <p:tag name="LATEXADDIN" val="\documentclass{article}&#10;\usepackage{amsmath}&#10;\usepackage{xcolor}&#10;\usepackage{ragged2e}&#10;\pagestyle{empty}&#10;\begin{document}&#10;&#10;\definecolor{Monred}{RGB}{172,0,0}&#10;&#10;in&#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547.057"/>
  <p:tag name="LATEXADDIN" val="\documentclass{article}&#10;\usepackage{amsmath}&#10;\usepackage{xcolor}&#10;\pagestyle{empty}&#10;\begin{document}&#10;&#10;\definecolor{Monred}{RGB}{172,0,0}&#10;&#10;&#10;Both images maintain AguaClara's standard slot width ratio of $1$&#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 2$$&#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lt; 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89.464"/>
  <p:tag name="LATEXADDIN" val="\documentclass{article}&#10;\usepackage{amsmath}&#10;\usepackage{xcolor}&#10;\usepackage{ragged2e}&#10;\pagestyle{empty}&#10;\begin{document}&#10;&#10;\definecolor{Monred}{RGB}{172,0,0}&#10;&#10;\noindent The red triangle signifies the area unaccounted for in the initial volume calculation. This makes $\theta_{actual}$ greater than&#10;the design $\theta$. However, we do not believe that this extra ‘triangle’ of space has significant $G$&#10; values, and therefore we do not believe that it adds any collision potential to the design.&#10;&#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4281.215"/>
  <p:tag name="LATEXADDIN" val="\documentclass{article}&#10;\usepackage{amsmath}&#10;\usepackage{xcolor}&#10;\usepackage{ragged2e}&#10;\pagestyle{empty}&#10;\begin{document}&#10;&#10;\definecolor{Monred}{RGB}{172,0,0}&#10;&#10;\noindent This image is just to show how water level decreases throughout a flocculator. &#10;Standard AguaClara flocculators have at least two channels. &#10;&#10;&#10;&#10;\end{document}"/>
  <p:tag name="IGUANATEXSIZE" val="18"/>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62.4297"/>
  <p:tag name="LATEXADDIN" val="\documentclass{article}&#10;\usepackage{amsmath}&#10;\usepackage{xcolor}&#10;\pagestyle{empty}&#10;\begin{document}&#10;&#10;\definecolor{Monred}{RGB}{172,0,0}&#10;&#10;$$H + h_{L_{floc}}$$&#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7.99023"/>
  <p:tag name="ORIGINALWIDTH" val="170.2287"/>
  <p:tag name="LATEXADDIN" val="\documentclass{article}&#10;\usepackage{amsmath}&#10;\usepackage{xcolor}&#10;\usepackage{ragged2e}&#10;\pagestyle{empty}&#10;\begin{document}&#10;&#10;\definecolor{Monred}{RGB}{172,0,0}&#10;&#10;ou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3.74205"/>
  <p:tag name="LATEXADDIN" val="\documentclass{article}&#10;\usepackage{amsmath}&#10;\usepackage{xcolor}&#10;\usepackage{ragged2e}&#10;\pagestyle{empty}&#10;\begin{document}&#10;&#10;\definecolor{Monred}{RGB}{172,0,0}&#10;&#10;&#10;x&#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5.48929"/>
  <p:tag name="LATEXADDIN" val="\documentclass{article}&#10;\usepackage{amsmath}&#10;\usepackage{xcolor}&#10;\pagestyle{empty}&#10;\begin{document}&#10;&#10;\definecolor{Monred}{RGB}{172,0,0}&#10;&#10;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7.24032"/>
  <p:tag name="LATEXADDIN" val="\documentclass{article}&#10;\usepackage{amsmath}&#10;\usepackage{xcolor}&#10;\pagestyle{empty}&#10;\begin{document}&#10;&#10;\definecolor{Monred}{RGB}{172,0,0}&#10;&#10;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6.49047"/>
  <p:tag name="LATEXADDIN" val="\documentclass{article}&#10;\usepackage{amsmath}&#10;\usepackage{xcolor}&#10;\pagestyle{empty}&#10;\begin{document}&#10;&#10;\definecolor{Monred}{RGB}{172,0,0}&#10;&#10;C&#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5.3918"/>
  <p:tag name="LATEXADDIN" val="\documentclass{article}&#10;\usepackage{amsmath}&#10;\usepackage{xcolor}&#10;\pagestyle{empty}&#10;\begin{document}&#10;&#10;\definecolor{Monred}{RGB}{172,0,0}&#10;&#10;&#10;$$\Delta h = \frac{\bar v_{out}^2}{2g} + h_L$$&#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3.108"/>
  <p:tag name="LATEXADDIN" val="\documentclass{article}&#10;\usepackage{amsmath}&#10;\usepackage{xcolor}&#10;\pagestyle{empty}&#10;\begin{document}&#10;&#10;\definecolor{Monred}{RGB}{172,0,0}&#10;&#10;&#10;$$\Delta h = \frac{\bar v_{out}^2}{2g} + h_e + h_f$$&#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34.533"/>
  <p:tag name="LATEXADDIN" val="\documentclass{article}&#10;\usepackage{amsmath}&#10;\usepackage{xcolor}&#10;\pagestyle{empty}&#10;\begin{document}&#10;&#10;\definecolor{Monred}{RGB}{172,0,0}&#10;&#10;&#10;$$\Delta h = \frac{\bar v_{out}^2}{2g} + \left( \sum K \right) \frac{\bar v_{out}^2}{2g} + h_f$$&#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54.556"/>
  <p:tag name="LATEXADDIN" val="\documentclass{article}&#10;\usepackage{amsmath}&#10;\usepackage{xcolor}&#10;\pagestyle{empty}&#10;\begin{document}&#10;&#10;\definecolor{Monred}{RGB}{172,0,0}&#10;&#10;&#10;$$\Delta h = \left( \sum K + 1 \right) \frac{\bar v_{out}^2}{2g} + h_f$$&#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usepackage{xcolor}&#10;\pagestyle{empty}&#10;\begin{document}&#10;&#10;\definecolor{Monred}{RGB}{172,0,0}&#10;&#10;&#10;$$v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0.083"/>
  <p:tag name="LATEXADDIN" val="\documentclass{article}&#10;\usepackage{amsmath}&#10;\usepackage{xcolor}&#10;\pagestyle{empty}&#10;\begin{document}&#10;&#10;\definecolor{Monred}{RGB}{172,0,0}&#10;&#10;&#10;$$\Delta h = \left( \sum K \right) \frac{\bar v_{out}^2}{2g} + h_f$$&#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8.6577"/>
  <p:tag name="LATEXADDIN" val="\documentclass{article}&#10;\usepackage{amsmath}&#10;\usepackage{xcolor}&#10;\pagestyle{empty}&#10;\begin{document}&#10;&#10;\definecolor{Monred}{RGB}{172,0,0}&#10;&#10;&#10;$$\Delta h = h_e + h_f$$&#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772.4034"/>
  <p:tag name="LATEXADDIN" val="\documentclass{article}&#10;\usepackage{amsmath}&#10;\usepackage{xcolor}&#10;\pagestyle{empty}&#10;\begin{document}&#10;&#10;\definecolor{Monred}{RGB}{172,0,0}&#10;&#10;&#10;$$\Delta h = h_L \,\,\, ????$$&#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72.4409"/>
  <p:tag name="LATEXADDIN" val="\documentclass{article}&#10;\usepackage{amsmath}&#10;\usepackage{xcolor}&#10;\pagestyle{empty}&#10;\begin{document}&#10;&#10;\definecolor{Monred}{RGB}{172,0,0}&#10;&#10;\noindent Small \\&#10;diameter \\&#10;tubing&#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42.4447"/>
  <p:tag name="LATEXADDIN" val="\documentclass{article}&#10;\usepackage{amsmath}&#10;\usepackage{xcolor}&#10;\pagestyle{empty}&#10;\begin{document}&#10;&#10;\definecolor{Monred}{RGB}{172,0,0}&#10;&#10;$$A_{openin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43.7195"/>
  <p:tag name="LATEXADDIN" val="\documentclass{article}&#10;\usepackage{amsmath}&#10;\usepackage{xcolor}&#10;\pagestyle{empty}&#10;\begin{document}&#10;&#10;\definecolor{Monred}{RGB}{172,0,0}&#10;&#10;$$A_{V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26.8841"/>
  <p:tag name="LATEXADDIN" val="\documentclass{article}&#10;\usepackage{amsmath}&#10;\usepackage{xcolor}&#10;\pagestyle{empty}&#10;\begin{document}&#10;&#10;\definecolor{Monred}{RGB}{172,0,0}&#10;&#10;Horizontal orific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783.652"/>
  <p:tag name="LATEXADDIN" val="\documentclass{article}&#10;\usepackage{amsmath}&#10;\usepackage{xcolor}&#10;\pagestyle{empty}&#10;\begin{document}&#10;&#10;\definecolor{Monred}{RGB}{172,0,0}&#10;&#10;Vertical orifice&#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D_{vc}$$&#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usepackage{xcolor}&#10;\pagestyle{empty}&#10;\begin{document}&#10;&#10;\definecolor{Monred}{RGB}{172,0,0}&#10;&#10;&#10;$$v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3.1983"/>
  <p:tag name="LATEXADDIN" val="\documentclass{article}&#10;\usepackage{amsmath}&#10;\usepackage{xcolor}&#10;\pagestyle{empty}&#10;\begin{document}&#10;&#10;\definecolor{Monred}{RGB}{172,0,0}&#10;&#10;&#10;$$D_{orifi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174.728"/>
  <p:tag name="LATEXADDIN" val="\documentclass{article}&#10;\usepackage{amsmath}&#10;\usepackage{xcolor}&#10;\pagestyle{empty}&#10;\begin{document}&#10;&#10;\definecolor{Monred}{RGB}{172,0,0}&#10;&#10;$$&#10;G = \frac{v_B - v_A}{\Delta h} = \frac{\Delta v}{\Delta h}, \,\,\,\,\, G \, {\rm has \, units \, of \,} \frac{1}{[T]}&#1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37.4578"/>
  <p:tag name="LATEXADDIN" val="\documentclass{article}&#10;\usepackage{amsmath}&#10;\usepackage{xcolor}&#10;\pagestyle{empty}&#10;\begin{document}&#10;&#10;\definecolor{Monred}{RGB}{172,0,0}&#10;&#10;Pipe 1&#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19.385"/>
  <p:tag name="LATEXADDIN" val="\documentclass{article}&#10;\usepackage{amsmath}&#10;\usepackage{xcolor}&#10;\pagestyle{empty}&#10;\begin{document}&#10;&#10;\definecolor{Monred}{RGB}{172,0,0}&#10;&#10;System at time $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2.8871"/>
  <p:tag name="LATEXADDIN" val="\documentclass{article}&#10;\usepackage{amsmath}&#10;\usepackage{xcolor}&#10;\pagestyle{empty}&#10;\begin{document}&#10;&#10;\definecolor{Monred}{RGB}{172,0,0}&#10;&#10;System at time $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7.214"/>
  <p:tag name="LATEXADDIN" val="\documentclass{article}&#10;\usepackage{amsmath}&#10;\usepackage{xcolor}&#10;\pagestyle{empty}&#10;\begin{document}&#10;&#10;\definecolor{Monred}{RGB}{172,0,0}&#10;&#10;\noindent Over time, viscosity causes internal friction in the fluid, causing $G \rightarrow 0$. This rate of dissipation of the kinetic energy by viscosity is called the energy dissipation rate, $\varepsilon$.&#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6.2205"/>
  <p:tag name="LATEXADDIN" val="\documentclass{article}&#10;\usepackage{amsmath}&#10;\usepackage{xcolor}&#10;\pagestyle{empty}&#10;\begin{document}&#10;&#10;\definecolor{Monred}{RGB}{172,0,0}&#10;&#10;time&#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74.503"/>
  <p:tag name="LATEXADDIN" val="\documentclass{article}&#10;\usepackage{amsmath}&#10;\usepackage{xcolor}&#10;\pagestyle{empty}&#10;\begin{document}&#10;&#10;\definecolor{Monred}{RGB}{172,0,0}&#10;&#10;Velocity gradient $G$ decreases as viscosity converts kinetic energy to hea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511.811"/>
  <p:tag name="LATEXADDIN" val="\documentclass{article}&#10;\usepackage{amsmath}&#10;\usepackage{xcolor}&#10;\usepackage{ragged2e}&#10;\pagestyle{empty}&#10;\begin{document}&#10;&#10;\definecolor{Monred}{RGB}{172,0,0}&#10;&#10;\begin{flushright}&#10;Everyone walks at the \\  &#10;same pace. This models \\   &#10;a velocity gradient of $G = 0$&#10;\end{flushright}&#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N'T} \\ &#10;a big difference in speed \\ &#10;between people on opposite \\ &#10;ends of the sidewalk. \\ &#10;This models a \textbf{LOW} $G$.&#10;\end{flushright}&#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919.385"/>
  <p:tag name="LATEXADDIN" val="\documentclass{article}&#10;\usepackage{amsmath}&#10;\usepackage{xcolor}&#10;\pagestyle{empty}&#10;\begin{document}&#10;&#10;\definecolor{Monred}{RGB}{172,0,0}&#10;&#10;&#10;\begin{center} &#10;Hey watch it! \\&#10;You just \\&#10;collided with me!&#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41.2073"/>
  <p:tag name="LATEXADDIN" val="\documentclass{article}&#10;\usepackage{amsmath}&#10;\usepackage{xcolor}&#10;\pagestyle{empty}&#10;\begin{document}&#10;&#10;\definecolor{Monred}{RGB}{172,0,0}&#10;&#10;Pipe 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 \\ &#10;a big difference in speed \\ &#10;between people on opposite \\ &#10;ends of the sidewalk. \\ &#10;This models a \textbf{HIGH} $G$.&#10;\end{flushright}&#10;\end{document}"/>
  <p:tag name="IGUANATEXSIZE" val="20"/>
  <p:tag name="IGUANATEXCURSOR" val="39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973.003"/>
  <p:tag name="LATEXADDIN" val="\documentclass{article}&#10;\usepackage{amsmath}&#10;\usepackage{xcolor}&#10;\usepackage{ragged2e}&#10;\pagestyle{empty}&#10;\begin{document}&#10;&#10;\definecolor{Monred}{RGB}{172,0,0}&#10;&#10;Pedestrians walking on a sidewalk serve as a model for velocity gradients&#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4922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451.4435"/>
  <p:tag name="LATEXADDIN" val="\documentclass{article}&#10;\usepackage{amsmath}&#10;\usepackage{xcolor}&#10;\usepackage{ragged2e}&#10;\pagestyle{empty}&#10;\begin{document}&#10;&#10;\definecolor{Monred}{RGB}{172,0,0}&#10;\begin{center}&#10;\noindent Laminar \\&#10;flow&#10;\end{center}&#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1.1699"/>
  <p:tag name="LATEXADDIN" val="\documentclass{article}&#10;\usepackage{amsmath}&#10;\usepackage{xcolor}&#10;\pagestyle{empty}&#10;\begin{document}&#10;&#10;\definecolor{Monred}{RGB}{172,0,0}&#10;&#10;$$\frac{h_{Tank}}{h_0} = \frac{1}{50}$$&#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54.1807"/>
  <p:tag name="LATEXADDIN" val="\documentclass{article}&#10;\usepackage{amsmath}&#10;\usepackage{xcolor}&#10;\pagestyle{empty}&#10;\begin{document}&#10;&#10;\definecolor{Monred}{RGB}{172,0,0}&#10;&#10;$$\frac{h_{Tank}}{h_0} = 1$$&#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33.7083"/>
  <p:tag name="LATEXADDIN" val="\documentclass{article}&#10;\usepackage{amsmath}&#10;\usepackage{xcolor}&#10;\pagestyle{empty}&#10;\begin{document}&#10;&#10;\definecolor{Monred}{RGB}{172,0,0}&#10;&#10;\begin{center}&#10;Drain \\&#10;piping&#10;\end{center}&#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450.6936"/>
  <p:tag name="LATEXADDIN" val="\documentclass{article}&#10;\usepackage{amsmath}&#10;\usepackage{xcolor}&#10;\pagestyle{empty}&#10;\begin{document}&#10;&#10;\definecolor{Monred}{RGB}{172,0,0}&#10;&#10;\begin{center}&#10;Pipe\\&#10;coupling&#10;\end{center}&#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16.6854"/>
  <p:tag name="LATEXADDIN" val="\documentclass{article}&#10;\usepackage{amsmath}&#10;\usepackage{xcolor}&#10;\pagestyle{empty}&#10;\begin{document}&#10;&#10;\definecolor{Monred}{RGB}{172,0,0}&#10;&#10;\begin{center}&#10;Pipe stub&#10;\end{center}&#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305.2118"/>
  <p:tag name="LATEXADDIN" val="\documentclass{article}&#10;\usepackage{amsmath}&#10;\usepackage{xcolor}&#10;\pagestyle{empty}&#10;\begin{document}&#10;&#10;\definecolor{Monred}{RGB}{172,0,0}&#10;&#10;&#10;$$D_{Pip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35.958"/>
  <p:tag name="LATEXADDIN" val="\documentclass{article}&#10;\usepackage{amsmath}&#10;\usepackage{xcolor}&#10;\pagestyle{empty}&#10;\begin{document}&#10;&#10;\definecolor{Monred}{RGB}{172,0,0}&#10;&#10;&#10;$$H_{Tank}$$&#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529.4338"/>
  <p:tag name="LATEXADDIN" val="\documentclass{article}&#10;\usepackage{amsmath}&#10;\usepackage{xcolor}&#10;\usepackage{ragged2e}&#10;\pagestyle{empty}&#10;\begin{document}&#10;&#10;\definecolor{Monred}{RGB}{172,0,0}&#10;\begin{center}&#10;\noindent Turbulent\\&#10;flow&#10;\end{center}&#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47.9565"/>
  <p:tag name="LATEXADDIN" val="\documentclass{article}&#10;\usepackage{amsmath}&#10;\usepackage{xcolor}&#10;\pagestyle{empty}&#10;\begin{document}&#10;&#10;\definecolor{Monred}{RGB}{172,0,0}&#10;&#10;&#10;$$W_{Tank}$$&#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3350.581"/>
  <p:tag name="LATEXADDIN" val="\documentclass{article}&#10;\usepackage{amsmath}&#10;\usepackage{xcolor}&#10;\pagestyle{empty}&#10;\begin{document}&#10;&#10;\definecolor{Monred}{RGB}{172,0,0}&#10;&#10;&#10;$L_{Tank}$ is the length of the tank which goes the page.&#10;&#10;&#10;$K_e$ is the aggregate minor loss coefficient of the drain system.&#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15.6731"/>
  <p:tag name="LATEXADDIN" val="\documentclass{article}&#10;\usepackage{amsmath}&#10;\usepackage{xcolor}&#10;\usepackage{ragged2e}&#10;\pagestyle{empty}&#10;\begin{document}&#10;&#10;\definecolor{Monred}{RGB}{172,0,0}&#10;&#10;\begin{center}&#10;Constant \\&#10;head orifice&#10;\end{center}&#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definecolor{Monred}{RGB}{172,0,0}&#10;&#10;\noindent While the image on the left indicates a complete control volume, control volumes are usually shortened to only include the relevant surfaces, in which the control volume intersects the fluid. This is shown in the image on the right.&#10;&#10;&#10;\end{document}"/>
  <p:tag name="IGUANATEXSIZE" val="20"/>
  <p:tag name="IGUANATEXCURSOR" val="3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71.691"/>
  <p:tag name="LATEXADDIN" val="\documentclass{article}&#10;\usepackage{amsmath}&#10;\usepackage{xcolor}&#10;\usepackage{ragged2e}&#10;\pagestyle{empty}&#10;\begin{document}&#10;&#10;\definecolor{Monred}{RGB}{172,0,0}&#10;&#10;\begin{center}&#10;Overflow \\&#10;pipe&#10;\end{center}&#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09.1864"/>
  <p:tag name="LATEXADDIN" val="\documentclass{article}&#10;\usepackage{amsmath}&#10;\usepackage{xcolor}&#10;\usepackage{ragged2e}&#10;\pagestyle{empty}&#10;\begin{document}&#10;&#10;\definecolor{Monred}{RGB}{172,0,0}&#10;&#10;\begin{center}&#10;Overhead \\&#10;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18.7101"/>
  <p:tag name="LATEXADDIN" val="\documentclass{article}&#10;\usepackage{amsmath}&#10;\usepackage{xcolor}&#10;\usepackage{ragged2e}&#10;\pagestyle{empty}&#10;\begin{document}&#10;&#10;\definecolor{Monred}{RGB}{172,0,0}&#10;&#10;Pump&#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10;h_L&#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8.4852"/>
  <p:tag name="LATEXADDIN" val="\documentclass{article}&#10;\usepackage{amsmath}&#10;\usepackage{xcolor}&#10;\pagestyle{empty}&#10;\begin{document}&#10;&#10;\definecolor{Monred}{RGB}{172,0,0}&#10;&#10;&#10;$$h_f$$&#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36.9329"/>
  <p:tag name="LATEXADDIN" val="\documentclass{article}&#10;\usepackage{amsmath}&#10;\usepackage{xcolor}&#10;\usepackage{ragged2e}&#10;\pagestyle{empty}&#10;\begin{document}&#10;&#10;\definecolor{Monred}{RGB}{172,0,0}&#10;&#10;\begin{center}&#10;Constant \\&#10;head 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278.2152"/>
  <p:tag name="LATEXADDIN" val="\documentclass{article}&#10;\usepackage{amsmath}&#10;\usepackage{xcolor}&#10;\usepackage{ragged2e}&#10;\pagestyle{empty}&#10;\begin{document}&#10;&#10;\definecolor{Monred}{RGB}{172,0,0}&#10;&#10;\begin{center}&#10;Float \\&#10;valve&#10;\end{center}&#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2700">
          <a:solidFill>
            <a:schemeClr val="tx1"/>
          </a:solidFill>
          <a:miter lim="800000"/>
          <a:headEnd type="none" w="lg" len="med"/>
          <a:tailEnd type="none" w="lg" len="med"/>
        </a:ln>
        <a:effectLst/>
      </a:spPr>
      <a:bodyPr anchor="ctr">
        <a:sp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11549</TotalTime>
  <Words>78</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cp:lastModifiedBy>
  <cp:revision>266</cp:revision>
  <dcterms:created xsi:type="dcterms:W3CDTF">2018-04-01T13:05:30Z</dcterms:created>
  <dcterms:modified xsi:type="dcterms:W3CDTF">2018-06-26T17:59:45Z</dcterms:modified>
</cp:coreProperties>
</file>